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56" r:id="rId2"/>
    <p:sldId id="257" r:id="rId3"/>
    <p:sldId id="258" r:id="rId4"/>
    <p:sldId id="259" r:id="rId5"/>
    <p:sldId id="260" r:id="rId6"/>
    <p:sldId id="267" r:id="rId7"/>
    <p:sldId id="268" r:id="rId8"/>
    <p:sldId id="269" r:id="rId9"/>
    <p:sldId id="270" r:id="rId10"/>
    <p:sldId id="261" r:id="rId11"/>
    <p:sldId id="262" r:id="rId12"/>
    <p:sldId id="263" r:id="rId13"/>
    <p:sldId id="264" r:id="rId14"/>
    <p:sldId id="265" r:id="rId15"/>
    <p:sldId id="266" r:id="rId16"/>
    <p:sldId id="271"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8" d="100"/>
          <a:sy n="48" d="100"/>
        </p:scale>
        <p:origin x="-581" y="-67"/>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95" name="Group 94"/>
          <p:cNvGrpSpPr/>
          <p:nvPr/>
        </p:nvGrpSpPr>
        <p:grpSpPr>
          <a:xfrm>
            <a:off x="0" y="-30477"/>
            <a:ext cx="9067800" cy="6889273"/>
            <a:chOff x="0" y="-30477"/>
            <a:chExt cx="9067800" cy="6889273"/>
          </a:xfrm>
        </p:grpSpPr>
        <p:cxnSp>
          <p:nvCxnSpPr>
            <p:cNvPr id="110" name="Straight Connector 109"/>
            <p:cNvCxnSpPr/>
            <p:nvPr/>
          </p:nvCxnSpPr>
          <p:spPr>
            <a:xfrm rot="16200000" flipH="1">
              <a:off x="-14478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7" name="Straight Connector 176"/>
            <p:cNvCxnSpPr/>
            <p:nvPr/>
          </p:nvCxnSpPr>
          <p:spPr>
            <a:xfrm rot="16200000" flipH="1">
              <a:off x="-16383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8" name="Straight Connector 177"/>
            <p:cNvCxnSpPr/>
            <p:nvPr/>
          </p:nvCxnSpPr>
          <p:spPr>
            <a:xfrm rot="5400000">
              <a:off x="-14859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1" name="Straight Connector 180"/>
            <p:cNvCxnSpPr/>
            <p:nvPr/>
          </p:nvCxnSpPr>
          <p:spPr>
            <a:xfrm rot="5400000">
              <a:off x="-3238500" y="3314700"/>
              <a:ext cx="6858000"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82" name="Straight Connector 181"/>
            <p:cNvCxnSpPr/>
            <p:nvPr/>
          </p:nvCxnSpPr>
          <p:spPr>
            <a:xfrm rot="16200000" flipH="1">
              <a:off x="-3314700" y="3314700"/>
              <a:ext cx="6858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3" name="Straight Connector 182"/>
            <p:cNvCxnSpPr/>
            <p:nvPr/>
          </p:nvCxnSpPr>
          <p:spPr>
            <a:xfrm rot="16200000" flipH="1">
              <a:off x="-1371600" y="2971800"/>
              <a:ext cx="6858000" cy="9144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84" name="Straight Connector 183"/>
            <p:cNvCxnSpPr/>
            <p:nvPr/>
          </p:nvCxnSpPr>
          <p:spPr>
            <a:xfrm rot="16200000" flipH="1">
              <a:off x="-2819400" y="3200400"/>
              <a:ext cx="6858000"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185" name="Straight Connector 184"/>
            <p:cNvCxnSpPr/>
            <p:nvPr/>
          </p:nvCxnSpPr>
          <p:spPr>
            <a:xfrm rot="5400000">
              <a:off x="-2705099" y="3238500"/>
              <a:ext cx="6858000"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86" name="Straight Connector 185"/>
            <p:cNvCxnSpPr/>
            <p:nvPr/>
          </p:nvCxnSpPr>
          <p:spPr>
            <a:xfrm rot="16200000" flipH="1">
              <a:off x="-2133600" y="3200400"/>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187" name="Straight Connector 186"/>
            <p:cNvCxnSpPr/>
            <p:nvPr/>
          </p:nvCxnSpPr>
          <p:spPr>
            <a:xfrm rot="16200000" flipH="1">
              <a:off x="-3124200" y="3276600"/>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8" name="Straight Connector 187"/>
            <p:cNvCxnSpPr/>
            <p:nvPr/>
          </p:nvCxnSpPr>
          <p:spPr>
            <a:xfrm rot="16200000" flipH="1">
              <a:off x="-1828799" y="3352799"/>
              <a:ext cx="6858000"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189" name="Straight Connector 188"/>
            <p:cNvCxnSpPr/>
            <p:nvPr/>
          </p:nvCxnSpPr>
          <p:spPr>
            <a:xfrm rot="16200000" flipH="1">
              <a:off x="-28194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190" name="Straight Connector 189"/>
            <p:cNvCxnSpPr/>
            <p:nvPr/>
          </p:nvCxnSpPr>
          <p:spPr>
            <a:xfrm rot="16200000" flipH="1">
              <a:off x="-2438400" y="3124200"/>
              <a:ext cx="6858000" cy="609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65" name="Straight Connector 164"/>
            <p:cNvCxnSpPr/>
            <p:nvPr/>
          </p:nvCxnSpPr>
          <p:spPr>
            <a:xfrm rot="5400000">
              <a:off x="-1731645" y="2722245"/>
              <a:ext cx="6858000"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166" name="Straight Connector 165"/>
            <p:cNvCxnSpPr/>
            <p:nvPr/>
          </p:nvCxnSpPr>
          <p:spPr>
            <a:xfrm rot="5400000">
              <a:off x="-1142048" y="3277552"/>
              <a:ext cx="6858000"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169" name="Straight Connector 168"/>
            <p:cNvCxnSpPr/>
            <p:nvPr/>
          </p:nvCxnSpPr>
          <p:spPr>
            <a:xfrm rot="5400000">
              <a:off x="-914400" y="3276600"/>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3" name="Straight Connector 172"/>
            <p:cNvCxnSpPr/>
            <p:nvPr/>
          </p:nvCxnSpPr>
          <p:spPr>
            <a:xfrm rot="5400000">
              <a:off x="-1855470" y="3227070"/>
              <a:ext cx="6858000"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21" name="Straight Connector 120"/>
            <p:cNvCxnSpPr/>
            <p:nvPr/>
          </p:nvCxnSpPr>
          <p:spPr>
            <a:xfrm rot="16200000" flipH="1">
              <a:off x="-2643187" y="3252788"/>
              <a:ext cx="6858000"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45" name="Straight Connector 144"/>
            <p:cNvCxnSpPr/>
            <p:nvPr/>
          </p:nvCxnSpPr>
          <p:spPr>
            <a:xfrm rot="16200000" flipH="1">
              <a:off x="-1954530" y="3326130"/>
              <a:ext cx="6858000" cy="20574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108" name="Straight Connector 107"/>
            <p:cNvCxnSpPr/>
            <p:nvPr/>
          </p:nvCxnSpPr>
          <p:spPr>
            <a:xfrm rot="16200000" flipH="1">
              <a:off x="-23622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09" name="Straight Connector 208"/>
            <p:cNvCxnSpPr/>
            <p:nvPr/>
          </p:nvCxnSpPr>
          <p:spPr>
            <a:xfrm rot="16200000" flipH="1">
              <a:off x="-21336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10" name="Straight Connector 209"/>
            <p:cNvCxnSpPr/>
            <p:nvPr/>
          </p:nvCxnSpPr>
          <p:spPr>
            <a:xfrm rot="16200000" flipH="1">
              <a:off x="10668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1" name="Straight Connector 210"/>
            <p:cNvCxnSpPr/>
            <p:nvPr/>
          </p:nvCxnSpPr>
          <p:spPr>
            <a:xfrm rot="16200000" flipH="1">
              <a:off x="8763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2" name="Straight Connector 211"/>
            <p:cNvCxnSpPr/>
            <p:nvPr/>
          </p:nvCxnSpPr>
          <p:spPr>
            <a:xfrm rot="5400000">
              <a:off x="1028700" y="3238500"/>
              <a:ext cx="6858000" cy="3810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13" name="Straight Connector 212"/>
            <p:cNvCxnSpPr/>
            <p:nvPr/>
          </p:nvCxnSpPr>
          <p:spPr>
            <a:xfrm rot="5400000">
              <a:off x="-723900" y="3314700"/>
              <a:ext cx="6858000"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14" name="Straight Connector 213"/>
            <p:cNvCxnSpPr/>
            <p:nvPr/>
          </p:nvCxnSpPr>
          <p:spPr>
            <a:xfrm rot="16200000" flipH="1">
              <a:off x="-800100" y="3314700"/>
              <a:ext cx="6858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5" name="Straight Connector 214"/>
            <p:cNvCxnSpPr/>
            <p:nvPr/>
          </p:nvCxnSpPr>
          <p:spPr>
            <a:xfrm rot="5400000">
              <a:off x="-152400" y="3429000"/>
              <a:ext cx="6858000"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16" name="Straight Connector 215"/>
            <p:cNvCxnSpPr/>
            <p:nvPr/>
          </p:nvCxnSpPr>
          <p:spPr>
            <a:xfrm rot="16200000" flipH="1">
              <a:off x="-304800" y="3200400"/>
              <a:ext cx="6858000" cy="4572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17" name="Straight Connector 216"/>
            <p:cNvCxnSpPr/>
            <p:nvPr/>
          </p:nvCxnSpPr>
          <p:spPr>
            <a:xfrm rot="5400000">
              <a:off x="-190499" y="3238500"/>
              <a:ext cx="6858000" cy="3810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18" name="Straight Connector 217"/>
            <p:cNvCxnSpPr/>
            <p:nvPr/>
          </p:nvCxnSpPr>
          <p:spPr>
            <a:xfrm rot="16200000" flipH="1">
              <a:off x="381000" y="3200400"/>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19" name="Straight Connector 218"/>
            <p:cNvCxnSpPr/>
            <p:nvPr/>
          </p:nvCxnSpPr>
          <p:spPr>
            <a:xfrm rot="16200000" flipH="1">
              <a:off x="-609600" y="3276600"/>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0" name="Straight Connector 219"/>
            <p:cNvCxnSpPr/>
            <p:nvPr/>
          </p:nvCxnSpPr>
          <p:spPr>
            <a:xfrm rot="16200000" flipH="1">
              <a:off x="685801" y="3352799"/>
              <a:ext cx="6858000" cy="152401"/>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21" name="Straight Connector 220"/>
            <p:cNvCxnSpPr/>
            <p:nvPr/>
          </p:nvCxnSpPr>
          <p:spPr>
            <a:xfrm rot="16200000" flipH="1">
              <a:off x="-3048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22" name="Straight Connector 221"/>
            <p:cNvCxnSpPr/>
            <p:nvPr/>
          </p:nvCxnSpPr>
          <p:spPr>
            <a:xfrm rot="5400000">
              <a:off x="-1028700" y="3314700"/>
              <a:ext cx="6858000"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23" name="Straight Connector 222"/>
            <p:cNvCxnSpPr/>
            <p:nvPr/>
          </p:nvCxnSpPr>
          <p:spPr>
            <a:xfrm rot="5400000">
              <a:off x="782955" y="2722245"/>
              <a:ext cx="6858000"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224" name="Straight Connector 223"/>
            <p:cNvCxnSpPr/>
            <p:nvPr/>
          </p:nvCxnSpPr>
          <p:spPr>
            <a:xfrm rot="5400000">
              <a:off x="1372552" y="3277552"/>
              <a:ext cx="6858000"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25" name="Straight Connector 224"/>
            <p:cNvCxnSpPr/>
            <p:nvPr/>
          </p:nvCxnSpPr>
          <p:spPr>
            <a:xfrm rot="5400000">
              <a:off x="16002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6" name="Straight Connector 225"/>
            <p:cNvCxnSpPr/>
            <p:nvPr/>
          </p:nvCxnSpPr>
          <p:spPr>
            <a:xfrm rot="5400000">
              <a:off x="659130" y="3227070"/>
              <a:ext cx="6858000"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27" name="Straight Connector 226"/>
            <p:cNvCxnSpPr/>
            <p:nvPr/>
          </p:nvCxnSpPr>
          <p:spPr>
            <a:xfrm rot="16200000" flipH="1">
              <a:off x="-128587" y="3252788"/>
              <a:ext cx="6858000"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228" name="Straight Connector 227"/>
            <p:cNvCxnSpPr/>
            <p:nvPr/>
          </p:nvCxnSpPr>
          <p:spPr>
            <a:xfrm rot="16200000" flipH="1">
              <a:off x="560070" y="3326130"/>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9" name="Straight Connector 228"/>
            <p:cNvCxnSpPr/>
            <p:nvPr/>
          </p:nvCxnSpPr>
          <p:spPr>
            <a:xfrm rot="16200000" flipH="1">
              <a:off x="1524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30" name="Straight Connector 229"/>
            <p:cNvCxnSpPr/>
            <p:nvPr/>
          </p:nvCxnSpPr>
          <p:spPr>
            <a:xfrm rot="16200000" flipH="1">
              <a:off x="3810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37" name="Straight Connector 236"/>
            <p:cNvCxnSpPr/>
            <p:nvPr/>
          </p:nvCxnSpPr>
          <p:spPr>
            <a:xfrm rot="16200000" flipH="1">
              <a:off x="2743200" y="3352801"/>
              <a:ext cx="6858000" cy="1524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38" name="Straight Connector 237"/>
            <p:cNvCxnSpPr/>
            <p:nvPr/>
          </p:nvCxnSpPr>
          <p:spPr>
            <a:xfrm rot="16200000" flipH="1">
              <a:off x="2095501" y="3238501"/>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39" name="Straight Connector 238"/>
            <p:cNvCxnSpPr/>
            <p:nvPr/>
          </p:nvCxnSpPr>
          <p:spPr>
            <a:xfrm rot="5400000">
              <a:off x="2705100" y="3238501"/>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0" name="Straight Connector 239"/>
            <p:cNvCxnSpPr/>
            <p:nvPr/>
          </p:nvCxnSpPr>
          <p:spPr>
            <a:xfrm rot="5400000">
              <a:off x="1828801" y="3276600"/>
              <a:ext cx="6857999" cy="3048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41" name="Straight Connector 240"/>
            <p:cNvCxnSpPr/>
            <p:nvPr/>
          </p:nvCxnSpPr>
          <p:spPr>
            <a:xfrm rot="16200000" flipH="1">
              <a:off x="1066800" y="3200402"/>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42" name="Straight Connector 241"/>
            <p:cNvCxnSpPr/>
            <p:nvPr/>
          </p:nvCxnSpPr>
          <p:spPr>
            <a:xfrm rot="16200000" flipH="1">
              <a:off x="2362201" y="3352800"/>
              <a:ext cx="6858000"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243" name="Straight Connector 242"/>
            <p:cNvCxnSpPr/>
            <p:nvPr/>
          </p:nvCxnSpPr>
          <p:spPr>
            <a:xfrm rot="5400000">
              <a:off x="2646045" y="2722246"/>
              <a:ext cx="6858000" cy="1413510"/>
            </a:xfrm>
            <a:prstGeom prst="line">
              <a:avLst/>
            </a:prstGeom>
            <a:ln>
              <a:solidFill>
                <a:schemeClr val="accent1">
                  <a:alpha val="56000"/>
                </a:schemeClr>
              </a:solidFill>
            </a:ln>
          </p:spPr>
          <p:style>
            <a:lnRef idx="1">
              <a:schemeClr val="accent1"/>
            </a:lnRef>
            <a:fillRef idx="0">
              <a:schemeClr val="accent1"/>
            </a:fillRef>
            <a:effectRef idx="0">
              <a:schemeClr val="accent1"/>
            </a:effectRef>
            <a:fontRef idx="minor">
              <a:schemeClr val="tx1"/>
            </a:fontRef>
          </p:style>
        </p:cxnSp>
        <p:cxnSp>
          <p:nvCxnSpPr>
            <p:cNvPr id="244" name="Straight Connector 243"/>
            <p:cNvCxnSpPr/>
            <p:nvPr/>
          </p:nvCxnSpPr>
          <p:spPr>
            <a:xfrm rot="5400000">
              <a:off x="3048952" y="3277553"/>
              <a:ext cx="6858000"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45" name="Straight Connector 244"/>
            <p:cNvCxnSpPr/>
            <p:nvPr/>
          </p:nvCxnSpPr>
          <p:spPr>
            <a:xfrm rot="5400000">
              <a:off x="2895600" y="3276601"/>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6" name="Straight Connector 245"/>
            <p:cNvCxnSpPr/>
            <p:nvPr/>
          </p:nvCxnSpPr>
          <p:spPr>
            <a:xfrm rot="5400000">
              <a:off x="2388870" y="3227071"/>
              <a:ext cx="6858000"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47" name="Straight Connector 246"/>
            <p:cNvCxnSpPr/>
            <p:nvPr/>
          </p:nvCxnSpPr>
          <p:spPr>
            <a:xfrm rot="16200000" flipH="1">
              <a:off x="2236470" y="3326131"/>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8" name="Straight Connector 247"/>
            <p:cNvCxnSpPr/>
            <p:nvPr/>
          </p:nvCxnSpPr>
          <p:spPr>
            <a:xfrm rot="16200000" flipH="1">
              <a:off x="1752600" y="3352801"/>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9" name="Straight Connector 248"/>
            <p:cNvCxnSpPr/>
            <p:nvPr/>
          </p:nvCxnSpPr>
          <p:spPr>
            <a:xfrm rot="16200000" flipH="1">
              <a:off x="19812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50" name="Straight Connector 249"/>
            <p:cNvCxnSpPr/>
            <p:nvPr/>
          </p:nvCxnSpPr>
          <p:spPr>
            <a:xfrm rot="5400000">
              <a:off x="3467100" y="3314701"/>
              <a:ext cx="6858000"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51" name="Straight Connector 250"/>
            <p:cNvCxnSpPr/>
            <p:nvPr/>
          </p:nvCxnSpPr>
          <p:spPr>
            <a:xfrm rot="16200000" flipH="1">
              <a:off x="3467099" y="3314701"/>
              <a:ext cx="6858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52" name="Straight Connector 251"/>
            <p:cNvCxnSpPr/>
            <p:nvPr/>
          </p:nvCxnSpPr>
          <p:spPr>
            <a:xfrm rot="5400000">
              <a:off x="4038600" y="3429001"/>
              <a:ext cx="6858000"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53" name="Straight Connector 252"/>
            <p:cNvCxnSpPr/>
            <p:nvPr/>
          </p:nvCxnSpPr>
          <p:spPr>
            <a:xfrm rot="16200000" flipH="1">
              <a:off x="3886200" y="3200401"/>
              <a:ext cx="6858000"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254" name="Straight Connector 253"/>
            <p:cNvCxnSpPr/>
            <p:nvPr/>
          </p:nvCxnSpPr>
          <p:spPr>
            <a:xfrm rot="5400000">
              <a:off x="4000501" y="3238501"/>
              <a:ext cx="6858000"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55" name="Straight Connector 254"/>
            <p:cNvCxnSpPr/>
            <p:nvPr/>
          </p:nvCxnSpPr>
          <p:spPr>
            <a:xfrm rot="16200000" flipH="1">
              <a:off x="4572000" y="3200401"/>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57" name="Straight Connector 256"/>
            <p:cNvCxnSpPr/>
            <p:nvPr/>
          </p:nvCxnSpPr>
          <p:spPr>
            <a:xfrm rot="16200000" flipH="1">
              <a:off x="37338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58" name="Straight Connector 257"/>
            <p:cNvCxnSpPr/>
            <p:nvPr/>
          </p:nvCxnSpPr>
          <p:spPr>
            <a:xfrm rot="5400000">
              <a:off x="3619500" y="3314700"/>
              <a:ext cx="6858000"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59" name="Straight Connector 258"/>
            <p:cNvCxnSpPr/>
            <p:nvPr/>
          </p:nvCxnSpPr>
          <p:spPr>
            <a:xfrm rot="16200000" flipH="1">
              <a:off x="4214813" y="3252788"/>
              <a:ext cx="6858000"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260" name="Straight Connector 259"/>
            <p:cNvCxnSpPr/>
            <p:nvPr/>
          </p:nvCxnSpPr>
          <p:spPr>
            <a:xfrm rot="16200000" flipH="1">
              <a:off x="4751070" y="3326131"/>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1" name="Straight Connector 260"/>
            <p:cNvCxnSpPr/>
            <p:nvPr/>
          </p:nvCxnSpPr>
          <p:spPr>
            <a:xfrm rot="16200000" flipH="1">
              <a:off x="4343400" y="3352801"/>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2" name="Straight Connector 261"/>
            <p:cNvCxnSpPr/>
            <p:nvPr/>
          </p:nvCxnSpPr>
          <p:spPr>
            <a:xfrm rot="16200000" flipH="1">
              <a:off x="4572000" y="3352801"/>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64" name="Straight Connector 263"/>
            <p:cNvCxnSpPr/>
            <p:nvPr/>
          </p:nvCxnSpPr>
          <p:spPr>
            <a:xfrm rot="16200000" flipH="1">
              <a:off x="5257800" y="3352802"/>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5" name="Straight Connector 264"/>
            <p:cNvCxnSpPr/>
            <p:nvPr/>
          </p:nvCxnSpPr>
          <p:spPr>
            <a:xfrm rot="16200000" flipH="1">
              <a:off x="5067300" y="3238502"/>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6" name="Straight Connector 265"/>
            <p:cNvCxnSpPr/>
            <p:nvPr/>
          </p:nvCxnSpPr>
          <p:spPr>
            <a:xfrm rot="5400000">
              <a:off x="5219700" y="3238502"/>
              <a:ext cx="6858000" cy="3810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67" name="Straight Connector 266"/>
            <p:cNvCxnSpPr/>
            <p:nvPr/>
          </p:nvCxnSpPr>
          <p:spPr>
            <a:xfrm rot="16200000" flipH="1">
              <a:off x="4876801" y="3352801"/>
              <a:ext cx="6858000"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268" name="Straight Connector 267"/>
            <p:cNvCxnSpPr/>
            <p:nvPr/>
          </p:nvCxnSpPr>
          <p:spPr>
            <a:xfrm rot="5400000">
              <a:off x="5527994" y="3318196"/>
              <a:ext cx="6888479" cy="191133"/>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70" name="Straight Connector 269"/>
            <p:cNvCxnSpPr/>
            <p:nvPr/>
          </p:nvCxnSpPr>
          <p:spPr>
            <a:xfrm rot="5400000">
              <a:off x="4850130" y="3227072"/>
              <a:ext cx="6858000" cy="40386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71" name="Straight Connector 270"/>
            <p:cNvCxnSpPr/>
            <p:nvPr/>
          </p:nvCxnSpPr>
          <p:spPr>
            <a:xfrm rot="16200000" flipH="1">
              <a:off x="4751070" y="3326132"/>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78" name="Straight Connector 277"/>
            <p:cNvCxnSpPr/>
            <p:nvPr/>
          </p:nvCxnSpPr>
          <p:spPr>
            <a:xfrm rot="5400000">
              <a:off x="5562599" y="3429001"/>
              <a:ext cx="6858002" cy="1588"/>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83" name="Straight Connector 282"/>
            <p:cNvCxnSpPr/>
            <p:nvPr/>
          </p:nvCxnSpPr>
          <p:spPr>
            <a:xfrm rot="5400000">
              <a:off x="2552700" y="3390900"/>
              <a:ext cx="6858000" cy="76200"/>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89" name="Straight Connector 288"/>
            <p:cNvCxnSpPr/>
            <p:nvPr/>
          </p:nvCxnSpPr>
          <p:spPr>
            <a:xfrm rot="16200000" flipH="1">
              <a:off x="3048000" y="3352800"/>
              <a:ext cx="6858000" cy="1524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92" name="Straight Connector 291"/>
            <p:cNvCxnSpPr/>
            <p:nvPr/>
          </p:nvCxnSpPr>
          <p:spPr>
            <a:xfrm rot="16200000" flipH="1">
              <a:off x="3238500" y="3238500"/>
              <a:ext cx="6858000" cy="381000"/>
            </a:xfrm>
            <a:prstGeom prst="line">
              <a:avLst/>
            </a:prstGeom>
            <a:ln w="19050">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94" name="Straight Connector 293"/>
            <p:cNvCxnSpPr/>
            <p:nvPr/>
          </p:nvCxnSpPr>
          <p:spPr>
            <a:xfrm rot="5400000">
              <a:off x="2133600" y="3276600"/>
              <a:ext cx="6858000" cy="3048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98" name="Straight Connector 297"/>
            <p:cNvCxnSpPr/>
            <p:nvPr/>
          </p:nvCxnSpPr>
          <p:spPr>
            <a:xfrm rot="16200000" flipH="1">
              <a:off x="3148013" y="3252789"/>
              <a:ext cx="6858000"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299" name="Straight Connector 298"/>
            <p:cNvCxnSpPr/>
            <p:nvPr/>
          </p:nvCxnSpPr>
          <p:spPr>
            <a:xfrm rot="5400000">
              <a:off x="37719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02" name="Straight Connector 301"/>
            <p:cNvCxnSpPr/>
            <p:nvPr/>
          </p:nvCxnSpPr>
          <p:spPr>
            <a:xfrm rot="5400000">
              <a:off x="4229100" y="2933700"/>
              <a:ext cx="6858000" cy="990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07" name="Straight Connector 306"/>
            <p:cNvCxnSpPr/>
            <p:nvPr/>
          </p:nvCxnSpPr>
          <p:spPr>
            <a:xfrm rot="16200000" flipH="1">
              <a:off x="1371600" y="3200403"/>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grpSp>
      <p:sp>
        <p:nvSpPr>
          <p:cNvPr id="4" name="Date Placeholder 3"/>
          <p:cNvSpPr>
            <a:spLocks noGrp="1"/>
          </p:cNvSpPr>
          <p:nvPr>
            <p:ph type="dt" sz="half" idx="10"/>
          </p:nvPr>
        </p:nvSpPr>
        <p:spPr/>
        <p:txBody>
          <a:bodyPr/>
          <a:lstStyle/>
          <a:p>
            <a:fld id="{124300AC-18AB-406C-A77E-A11922BA3FD3}" type="datetimeFigureOut">
              <a:rPr lang="en-US" smtClean="0"/>
              <a:t>3/11/2013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E2F743-9176-474C-94E7-433E26C35CCE}" type="slidenum">
              <a:rPr lang="en-US" smtClean="0"/>
              <a:t>‹#›</a:t>
            </a:fld>
            <a:endParaRPr lang="en-US"/>
          </a:p>
        </p:txBody>
      </p:sp>
      <p:sp>
        <p:nvSpPr>
          <p:cNvPr id="113" name="Rectangle 112"/>
          <p:cNvSpPr/>
          <p:nvPr/>
        </p:nvSpPr>
        <p:spPr>
          <a:xfrm>
            <a:off x="0" y="1905000"/>
            <a:ext cx="4953000" cy="3124200"/>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Tw Cen MT"/>
              <a:ea typeface="+mn-ea"/>
              <a:cs typeface="+mn-cs"/>
            </a:endParaRPr>
          </a:p>
        </p:txBody>
      </p:sp>
      <p:grpSp>
        <p:nvGrpSpPr>
          <p:cNvPr id="94" name="Group 93"/>
          <p:cNvGrpSpPr/>
          <p:nvPr/>
        </p:nvGrpSpPr>
        <p:grpSpPr>
          <a:xfrm>
            <a:off x="0" y="2057400"/>
            <a:ext cx="4801394" cy="2820988"/>
            <a:chOff x="0" y="2057400"/>
            <a:chExt cx="4801394" cy="2820988"/>
          </a:xfrm>
        </p:grpSpPr>
        <p:cxnSp>
          <p:nvCxnSpPr>
            <p:cNvPr id="117" name="Straight Connector 116"/>
            <p:cNvCxnSpPr/>
            <p:nvPr/>
          </p:nvCxnSpPr>
          <p:spPr>
            <a:xfrm>
              <a:off x="0" y="2057400"/>
              <a:ext cx="48006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18" name="Straight Connector 117"/>
            <p:cNvCxnSpPr/>
            <p:nvPr/>
          </p:nvCxnSpPr>
          <p:spPr>
            <a:xfrm>
              <a:off x="0" y="4876800"/>
              <a:ext cx="48006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20" name="Straight Connector 119"/>
            <p:cNvCxnSpPr/>
            <p:nvPr/>
          </p:nvCxnSpPr>
          <p:spPr>
            <a:xfrm rot="5400000">
              <a:off x="3391694" y="3467100"/>
              <a:ext cx="2818606" cy="794"/>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228600" y="2130425"/>
            <a:ext cx="4419600" cy="1600327"/>
          </a:xfrm>
        </p:spPr>
        <p:txBody>
          <a:bodyPr anchor="b">
            <a:normAutofit/>
          </a:bodyPr>
          <a:lstStyle>
            <a:lvl1pPr algn="l">
              <a:defRPr sz="3600" b="1" cap="none" spc="40" baseline="0">
                <a:ln w="13335" cmpd="sng">
                  <a:solidFill>
                    <a:schemeClr val="accent1">
                      <a:lumMod val="50000"/>
                    </a:schemeClr>
                  </a:solidFill>
                  <a:prstDash val="solid"/>
                </a:ln>
                <a:solidFill>
                  <a:schemeClr val="accent6">
                    <a:tint val="1000"/>
                  </a:schemeClr>
                </a:solidFill>
                <a:effectLst/>
              </a:defRPr>
            </a:lvl1pPr>
          </a:lstStyle>
          <a:p>
            <a:r>
              <a:rPr lang="en-US" smtClean="0"/>
              <a:t>Click to edit Master title style</a:t>
            </a:r>
            <a:endParaRPr lang="en-US" dirty="0"/>
          </a:p>
        </p:txBody>
      </p:sp>
      <p:sp>
        <p:nvSpPr>
          <p:cNvPr id="3" name="Subtitle 2"/>
          <p:cNvSpPr>
            <a:spLocks noGrp="1"/>
          </p:cNvSpPr>
          <p:nvPr>
            <p:ph type="subTitle" idx="1"/>
          </p:nvPr>
        </p:nvSpPr>
        <p:spPr>
          <a:xfrm>
            <a:off x="228600" y="3733800"/>
            <a:ext cx="4419600" cy="1066800"/>
          </a:xfrm>
        </p:spPr>
        <p:txBody>
          <a:bodyPr>
            <a:normAutofit/>
          </a:bodyPr>
          <a:lstStyle>
            <a:lvl1pPr marL="0" indent="0" algn="l">
              <a:buNone/>
              <a:defRPr sz="22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24300AC-18AB-406C-A77E-A11922BA3FD3}" type="datetimeFigureOut">
              <a:rPr lang="en-US" smtClean="0"/>
              <a:t>3/11/2013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E2F743-9176-474C-94E7-433E26C35CCE}"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24300AC-18AB-406C-A77E-A11922BA3FD3}" type="datetimeFigureOut">
              <a:rPr lang="en-US" smtClean="0"/>
              <a:t>3/11/2013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E2F743-9176-474C-94E7-433E26C35CCE}"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24300AC-18AB-406C-A77E-A11922BA3FD3}" type="datetimeFigureOut">
              <a:rPr lang="en-US" smtClean="0"/>
              <a:t>3/11/2013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E2F743-9176-474C-94E7-433E26C35CCE}"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grpSp>
        <p:nvGrpSpPr>
          <p:cNvPr id="7" name="Group 92"/>
          <p:cNvGrpSpPr/>
          <p:nvPr/>
        </p:nvGrpSpPr>
        <p:grpSpPr>
          <a:xfrm>
            <a:off x="1" y="-30478"/>
            <a:ext cx="9067799" cy="4846320"/>
            <a:chOff x="1" y="-30477"/>
            <a:chExt cx="9067799" cy="4526277"/>
          </a:xfrm>
        </p:grpSpPr>
        <p:cxnSp>
          <p:nvCxnSpPr>
            <p:cNvPr id="8" name="Straight Connector 7"/>
            <p:cNvCxnSpPr/>
            <p:nvPr/>
          </p:nvCxnSpPr>
          <p:spPr>
            <a:xfrm rot="16200000" flipH="1">
              <a:off x="-27166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rot="16200000" flipH="1">
              <a:off x="-46216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rot="5400000">
              <a:off x="-30976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5400000">
              <a:off x="-2062365" y="2128112"/>
              <a:ext cx="450573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rot="16200000" flipH="1">
              <a:off x="-2138565" y="2128112"/>
              <a:ext cx="450573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rot="16200000" flipH="1">
              <a:off x="-195465" y="1785212"/>
              <a:ext cx="4505731" cy="9144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6200000" flipH="1">
              <a:off x="-1643265" y="2013812"/>
              <a:ext cx="4505731"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5400000">
              <a:off x="-1528964" y="2051912"/>
              <a:ext cx="450573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6200000" flipH="1">
              <a:off x="-957465" y="2013812"/>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16200000" flipH="1">
              <a:off x="-194806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16200000" flipH="1">
              <a:off x="-652664" y="2166211"/>
              <a:ext cx="4505731" cy="152401"/>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rot="16200000" flipH="1">
              <a:off x="-164326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rot="16200000" flipH="1">
              <a:off x="-1790700" y="2019300"/>
              <a:ext cx="4495800" cy="4572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rot="5400000">
              <a:off x="-555510" y="1535657"/>
              <a:ext cx="4505731"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rot="5400000">
              <a:off x="34087" y="2090964"/>
              <a:ext cx="4505731"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rot="5400000">
              <a:off x="26173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rot="5400000">
              <a:off x="-679335" y="2040482"/>
              <a:ext cx="4505731"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rot="16200000" flipH="1">
              <a:off x="-1467052" y="2066200"/>
              <a:ext cx="4505731"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rot="16200000" flipH="1">
              <a:off x="-77839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rot="16200000" flipH="1">
              <a:off x="-118606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a:xfrm rot="16200000" flipH="1">
              <a:off x="-95746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a:xfrm rot="16200000" flipH="1">
              <a:off x="22429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rot="16200000" flipH="1">
              <a:off x="205243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a:xfrm rot="5400000">
              <a:off x="2204835" y="2051912"/>
              <a:ext cx="4505731" cy="3810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a:xfrm rot="5400000">
              <a:off x="452235" y="2128112"/>
              <a:ext cx="450573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rot="16200000" flipH="1">
              <a:off x="376035" y="2128112"/>
              <a:ext cx="450573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rot="5400000">
              <a:off x="1023735" y="2242139"/>
              <a:ext cx="4505731"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rot="16200000" flipH="1">
              <a:off x="871335" y="2013812"/>
              <a:ext cx="4505731" cy="4572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rot="5400000">
              <a:off x="985636" y="2051912"/>
              <a:ext cx="450573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a:xfrm rot="16200000" flipH="1">
              <a:off x="1557135" y="2013812"/>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p:nvCxnSpPr>
          <p:spPr>
            <a:xfrm rot="16200000" flipH="1">
              <a:off x="56653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p:nvCxnSpPr>
          <p:spPr>
            <a:xfrm rot="16200000" flipH="1">
              <a:off x="1861936" y="2166211"/>
              <a:ext cx="4505731"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p:nvCxnSpPr>
          <p:spPr>
            <a:xfrm rot="16200000" flipH="1">
              <a:off x="8713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rot="5400000">
              <a:off x="147435" y="2128112"/>
              <a:ext cx="4505731"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42" name="Straight Connector 41"/>
            <p:cNvCxnSpPr/>
            <p:nvPr/>
          </p:nvCxnSpPr>
          <p:spPr>
            <a:xfrm rot="5400000">
              <a:off x="1959090" y="1535657"/>
              <a:ext cx="4505731"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rot="5400000">
              <a:off x="2548687" y="2090964"/>
              <a:ext cx="4505731"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44" name="Straight Connector 43"/>
            <p:cNvCxnSpPr/>
            <p:nvPr/>
          </p:nvCxnSpPr>
          <p:spPr>
            <a:xfrm rot="5400000">
              <a:off x="27763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45" name="Straight Connector 44"/>
            <p:cNvCxnSpPr/>
            <p:nvPr/>
          </p:nvCxnSpPr>
          <p:spPr>
            <a:xfrm rot="5400000">
              <a:off x="1835265" y="2040482"/>
              <a:ext cx="4505731"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46" name="Straight Connector 45"/>
            <p:cNvCxnSpPr/>
            <p:nvPr/>
          </p:nvCxnSpPr>
          <p:spPr>
            <a:xfrm rot="16200000" flipH="1">
              <a:off x="1047548" y="2066200"/>
              <a:ext cx="4505731"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47" name="Straight Connector 46"/>
            <p:cNvCxnSpPr/>
            <p:nvPr/>
          </p:nvCxnSpPr>
          <p:spPr>
            <a:xfrm rot="16200000" flipH="1">
              <a:off x="173620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48" name="Straight Connector 47"/>
            <p:cNvCxnSpPr/>
            <p:nvPr/>
          </p:nvCxnSpPr>
          <p:spPr>
            <a:xfrm rot="16200000" flipH="1">
              <a:off x="13285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49" name="Straight Connector 48"/>
            <p:cNvCxnSpPr/>
            <p:nvPr/>
          </p:nvCxnSpPr>
          <p:spPr>
            <a:xfrm rot="16200000" flipH="1">
              <a:off x="15571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50" name="Straight Connector 49"/>
            <p:cNvCxnSpPr/>
            <p:nvPr/>
          </p:nvCxnSpPr>
          <p:spPr>
            <a:xfrm rot="16200000" flipH="1">
              <a:off x="3919335" y="2166212"/>
              <a:ext cx="4505731" cy="152400"/>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51" name="Straight Connector 50"/>
            <p:cNvCxnSpPr/>
            <p:nvPr/>
          </p:nvCxnSpPr>
          <p:spPr>
            <a:xfrm rot="16200000" flipH="1">
              <a:off x="3271636"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2" name="Straight Connector 51"/>
            <p:cNvCxnSpPr/>
            <p:nvPr/>
          </p:nvCxnSpPr>
          <p:spPr>
            <a:xfrm rot="5400000">
              <a:off x="388123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3" name="Straight Connector 52"/>
            <p:cNvCxnSpPr/>
            <p:nvPr/>
          </p:nvCxnSpPr>
          <p:spPr>
            <a:xfrm rot="5400000">
              <a:off x="3004936" y="2090012"/>
              <a:ext cx="4505730" cy="3048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54" name="Straight Connector 53"/>
            <p:cNvCxnSpPr/>
            <p:nvPr/>
          </p:nvCxnSpPr>
          <p:spPr>
            <a:xfrm rot="16200000" flipH="1">
              <a:off x="2242935" y="2013813"/>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55" name="Straight Connector 54"/>
            <p:cNvCxnSpPr/>
            <p:nvPr/>
          </p:nvCxnSpPr>
          <p:spPr>
            <a:xfrm rot="16200000" flipH="1">
              <a:off x="3538336" y="2166212"/>
              <a:ext cx="4505731"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56" name="Straight Connector 55"/>
            <p:cNvCxnSpPr/>
            <p:nvPr/>
          </p:nvCxnSpPr>
          <p:spPr>
            <a:xfrm rot="5400000">
              <a:off x="3822180" y="1535657"/>
              <a:ext cx="4505731" cy="1413510"/>
            </a:xfrm>
            <a:prstGeom prst="line">
              <a:avLst/>
            </a:prstGeom>
            <a:ln>
              <a:solidFill>
                <a:schemeClr val="accent1">
                  <a:alpha val="56000"/>
                </a:schemeClr>
              </a:solidFill>
            </a:ln>
          </p:spPr>
          <p:style>
            <a:lnRef idx="1">
              <a:schemeClr val="accent1"/>
            </a:lnRef>
            <a:fillRef idx="0">
              <a:schemeClr val="accent1"/>
            </a:fillRef>
            <a:effectRef idx="0">
              <a:schemeClr val="accent1"/>
            </a:effectRef>
            <a:fontRef idx="minor">
              <a:schemeClr val="tx1"/>
            </a:fontRef>
          </p:style>
        </p:cxnSp>
        <p:cxnSp>
          <p:nvCxnSpPr>
            <p:cNvPr id="57" name="Straight Connector 56"/>
            <p:cNvCxnSpPr/>
            <p:nvPr/>
          </p:nvCxnSpPr>
          <p:spPr>
            <a:xfrm rot="5400000">
              <a:off x="4225087" y="2090965"/>
              <a:ext cx="4505731"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58" name="Straight Connector 57"/>
            <p:cNvCxnSpPr/>
            <p:nvPr/>
          </p:nvCxnSpPr>
          <p:spPr>
            <a:xfrm rot="5400000">
              <a:off x="407173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9" name="Straight Connector 58"/>
            <p:cNvCxnSpPr/>
            <p:nvPr/>
          </p:nvCxnSpPr>
          <p:spPr>
            <a:xfrm rot="5400000">
              <a:off x="3565005" y="2040482"/>
              <a:ext cx="4505731"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p:nvCxnSpPr>
          <p:spPr>
            <a:xfrm rot="16200000" flipH="1">
              <a:off x="341260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61" name="Straight Connector 60"/>
            <p:cNvCxnSpPr/>
            <p:nvPr/>
          </p:nvCxnSpPr>
          <p:spPr>
            <a:xfrm rot="16200000" flipH="1">
              <a:off x="2928735" y="2166212"/>
              <a:ext cx="4505731" cy="152400"/>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62" name="Straight Connector 61"/>
            <p:cNvCxnSpPr/>
            <p:nvPr/>
          </p:nvCxnSpPr>
          <p:spPr>
            <a:xfrm rot="16200000" flipH="1">
              <a:off x="30811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63" name="Straight Connector 62"/>
            <p:cNvCxnSpPr/>
            <p:nvPr/>
          </p:nvCxnSpPr>
          <p:spPr>
            <a:xfrm rot="5400000">
              <a:off x="4643235" y="2128112"/>
              <a:ext cx="450573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64" name="Straight Connector 63"/>
            <p:cNvCxnSpPr/>
            <p:nvPr/>
          </p:nvCxnSpPr>
          <p:spPr>
            <a:xfrm rot="16200000" flipH="1">
              <a:off x="4643234" y="2128112"/>
              <a:ext cx="450573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65" name="Straight Connector 64"/>
            <p:cNvCxnSpPr/>
            <p:nvPr/>
          </p:nvCxnSpPr>
          <p:spPr>
            <a:xfrm rot="5400000">
              <a:off x="5214735" y="2242140"/>
              <a:ext cx="4505731"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66" name="Straight Connector 65"/>
            <p:cNvCxnSpPr/>
            <p:nvPr/>
          </p:nvCxnSpPr>
          <p:spPr>
            <a:xfrm rot="16200000" flipH="1">
              <a:off x="5062335" y="2013812"/>
              <a:ext cx="4505731"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67" name="Straight Connector 66"/>
            <p:cNvCxnSpPr/>
            <p:nvPr/>
          </p:nvCxnSpPr>
          <p:spPr>
            <a:xfrm rot="5400000">
              <a:off x="5176636" y="2051912"/>
              <a:ext cx="450573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68" name="Straight Connector 67"/>
            <p:cNvCxnSpPr/>
            <p:nvPr/>
          </p:nvCxnSpPr>
          <p:spPr>
            <a:xfrm rot="16200000" flipH="1">
              <a:off x="5748135" y="2013813"/>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69" name="Straight Connector 68"/>
            <p:cNvCxnSpPr/>
            <p:nvPr/>
          </p:nvCxnSpPr>
          <p:spPr>
            <a:xfrm rot="16200000" flipH="1">
              <a:off x="49099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70" name="Straight Connector 69"/>
            <p:cNvCxnSpPr/>
            <p:nvPr/>
          </p:nvCxnSpPr>
          <p:spPr>
            <a:xfrm rot="5400000">
              <a:off x="4795635" y="2128112"/>
              <a:ext cx="4505731"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71" name="Straight Connector 70"/>
            <p:cNvCxnSpPr/>
            <p:nvPr/>
          </p:nvCxnSpPr>
          <p:spPr>
            <a:xfrm rot="16200000" flipH="1">
              <a:off x="5390948" y="2066200"/>
              <a:ext cx="4505731"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72" name="Straight Connector 71"/>
            <p:cNvCxnSpPr/>
            <p:nvPr/>
          </p:nvCxnSpPr>
          <p:spPr>
            <a:xfrm rot="16200000" flipH="1">
              <a:off x="592720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73" name="Straight Connector 72"/>
            <p:cNvCxnSpPr/>
            <p:nvPr/>
          </p:nvCxnSpPr>
          <p:spPr>
            <a:xfrm rot="16200000" flipH="1">
              <a:off x="55195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4" name="Straight Connector 73"/>
            <p:cNvCxnSpPr/>
            <p:nvPr/>
          </p:nvCxnSpPr>
          <p:spPr>
            <a:xfrm rot="16200000" flipH="1">
              <a:off x="57481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75" name="Straight Connector 74"/>
            <p:cNvCxnSpPr/>
            <p:nvPr/>
          </p:nvCxnSpPr>
          <p:spPr>
            <a:xfrm rot="16200000" flipH="1">
              <a:off x="6433935" y="2166213"/>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6" name="Straight Connector 75"/>
            <p:cNvCxnSpPr/>
            <p:nvPr/>
          </p:nvCxnSpPr>
          <p:spPr>
            <a:xfrm rot="16200000" flipH="1">
              <a:off x="6243435" y="2051913"/>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7" name="Straight Connector 76"/>
            <p:cNvCxnSpPr/>
            <p:nvPr/>
          </p:nvCxnSpPr>
          <p:spPr>
            <a:xfrm rot="5400000">
              <a:off x="6395835" y="2051913"/>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8" name="Straight Connector 77"/>
            <p:cNvCxnSpPr/>
            <p:nvPr/>
          </p:nvCxnSpPr>
          <p:spPr>
            <a:xfrm rot="16200000" flipH="1">
              <a:off x="6052936" y="2166212"/>
              <a:ext cx="4505731"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79" name="Straight Connector 78"/>
            <p:cNvCxnSpPr/>
            <p:nvPr/>
          </p:nvCxnSpPr>
          <p:spPr>
            <a:xfrm rot="5400000">
              <a:off x="6709356" y="2136834"/>
              <a:ext cx="4525755" cy="191133"/>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80" name="Straight Connector 79"/>
            <p:cNvCxnSpPr/>
            <p:nvPr/>
          </p:nvCxnSpPr>
          <p:spPr>
            <a:xfrm rot="5400000">
              <a:off x="6026265" y="2040483"/>
              <a:ext cx="4505731" cy="40386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1" name="Straight Connector 80"/>
            <p:cNvCxnSpPr/>
            <p:nvPr/>
          </p:nvCxnSpPr>
          <p:spPr>
            <a:xfrm rot="16200000" flipH="1">
              <a:off x="5927205" y="2139543"/>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82" name="Straight Connector 81"/>
            <p:cNvCxnSpPr/>
            <p:nvPr/>
          </p:nvCxnSpPr>
          <p:spPr>
            <a:xfrm rot="5400000">
              <a:off x="6738734" y="2242140"/>
              <a:ext cx="4505732" cy="1588"/>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83" name="Straight Connector 82"/>
            <p:cNvCxnSpPr/>
            <p:nvPr/>
          </p:nvCxnSpPr>
          <p:spPr>
            <a:xfrm rot="5400000">
              <a:off x="3728835" y="2204312"/>
              <a:ext cx="4505731" cy="76200"/>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84" name="Straight Connector 83"/>
            <p:cNvCxnSpPr/>
            <p:nvPr/>
          </p:nvCxnSpPr>
          <p:spPr>
            <a:xfrm rot="16200000" flipH="1">
              <a:off x="4224135" y="2166212"/>
              <a:ext cx="4505731" cy="1524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5" name="Straight Connector 84"/>
            <p:cNvCxnSpPr/>
            <p:nvPr/>
          </p:nvCxnSpPr>
          <p:spPr>
            <a:xfrm rot="16200000" flipH="1">
              <a:off x="4414635" y="2051912"/>
              <a:ext cx="4505731" cy="381000"/>
            </a:xfrm>
            <a:prstGeom prst="line">
              <a:avLst/>
            </a:prstGeom>
            <a:ln w="19050">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86" name="Straight Connector 85"/>
            <p:cNvCxnSpPr/>
            <p:nvPr/>
          </p:nvCxnSpPr>
          <p:spPr>
            <a:xfrm rot="5400000">
              <a:off x="3309735" y="2090012"/>
              <a:ext cx="4505731" cy="3048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7" name="Straight Connector 86"/>
            <p:cNvCxnSpPr/>
            <p:nvPr/>
          </p:nvCxnSpPr>
          <p:spPr>
            <a:xfrm rot="16200000" flipH="1">
              <a:off x="4324148" y="2066200"/>
              <a:ext cx="4505731"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88" name="Straight Connector 87"/>
            <p:cNvCxnSpPr/>
            <p:nvPr/>
          </p:nvCxnSpPr>
          <p:spPr>
            <a:xfrm rot="5400000">
              <a:off x="494803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89" name="Straight Connector 88"/>
            <p:cNvCxnSpPr/>
            <p:nvPr/>
          </p:nvCxnSpPr>
          <p:spPr>
            <a:xfrm rot="5400000">
              <a:off x="5405235" y="1747112"/>
              <a:ext cx="4505731" cy="990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90" name="Straight Connector 89"/>
            <p:cNvCxnSpPr/>
            <p:nvPr/>
          </p:nvCxnSpPr>
          <p:spPr>
            <a:xfrm rot="16200000" flipH="1">
              <a:off x="2547735" y="2013814"/>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grpSp>
      <p:sp>
        <p:nvSpPr>
          <p:cNvPr id="94" name="Rectangle 93"/>
          <p:cNvSpPr/>
          <p:nvPr/>
        </p:nvSpPr>
        <p:spPr>
          <a:xfrm>
            <a:off x="0" y="4311168"/>
            <a:ext cx="9144000" cy="1905000"/>
          </a:xfrm>
          <a:prstGeom prst="rect">
            <a:avLst/>
          </a:prstGeom>
          <a:solidFill>
            <a:schemeClr val="accent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Tw Cen MT"/>
              <a:ea typeface="+mn-ea"/>
              <a:cs typeface="+mn-cs"/>
            </a:endParaRPr>
          </a:p>
        </p:txBody>
      </p:sp>
      <p:cxnSp>
        <p:nvCxnSpPr>
          <p:cNvPr id="96" name="Straight Connector 95"/>
          <p:cNvCxnSpPr/>
          <p:nvPr/>
        </p:nvCxnSpPr>
        <p:spPr>
          <a:xfrm>
            <a:off x="0" y="4387368"/>
            <a:ext cx="91440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97" name="Straight Connector 96"/>
          <p:cNvCxnSpPr/>
          <p:nvPr/>
        </p:nvCxnSpPr>
        <p:spPr>
          <a:xfrm>
            <a:off x="0" y="6138380"/>
            <a:ext cx="91440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3" name="Text Placeholder 2"/>
          <p:cNvSpPr>
            <a:spLocks noGrp="1"/>
          </p:cNvSpPr>
          <p:nvPr>
            <p:ph type="body" idx="1"/>
          </p:nvPr>
        </p:nvSpPr>
        <p:spPr>
          <a:xfrm>
            <a:off x="457200" y="5621364"/>
            <a:ext cx="8305800" cy="414649"/>
          </a:xfrm>
        </p:spPr>
        <p:txBody>
          <a:bodyPr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95" name="Title 94"/>
          <p:cNvSpPr>
            <a:spLocks noGrp="1"/>
          </p:cNvSpPr>
          <p:nvPr>
            <p:ph type="title"/>
          </p:nvPr>
        </p:nvSpPr>
        <p:spPr>
          <a:xfrm>
            <a:off x="457200" y="4463568"/>
            <a:ext cx="8305800" cy="1143000"/>
          </a:xfrm>
        </p:spPr>
        <p:txBody>
          <a:bodyPr/>
          <a:lstStyle/>
          <a:p>
            <a:r>
              <a:rPr lang="en-US" smtClean="0"/>
              <a:t>Click to edit Master title style</a:t>
            </a:r>
            <a:endParaRPr lang="en-US"/>
          </a:p>
        </p:txBody>
      </p:sp>
      <p:sp>
        <p:nvSpPr>
          <p:cNvPr id="2" name="Date Placeholder 1"/>
          <p:cNvSpPr>
            <a:spLocks noGrp="1"/>
          </p:cNvSpPr>
          <p:nvPr>
            <p:ph type="dt" sz="half" idx="10"/>
          </p:nvPr>
        </p:nvSpPr>
        <p:spPr/>
        <p:txBody>
          <a:bodyPr/>
          <a:lstStyle/>
          <a:p>
            <a:fld id="{124300AC-18AB-406C-A77E-A11922BA3FD3}" type="datetimeFigureOut">
              <a:rPr lang="en-US" smtClean="0"/>
              <a:t>3/11/2013</a:t>
            </a:fld>
            <a:endParaRPr lang="en-US"/>
          </a:p>
        </p:txBody>
      </p:sp>
      <p:sp>
        <p:nvSpPr>
          <p:cNvPr id="91" name="Footer Placeholder 90"/>
          <p:cNvSpPr>
            <a:spLocks noGrp="1"/>
          </p:cNvSpPr>
          <p:nvPr>
            <p:ph type="ftr" sz="quarter" idx="11"/>
          </p:nvPr>
        </p:nvSpPr>
        <p:spPr/>
        <p:txBody>
          <a:bodyPr/>
          <a:lstStyle/>
          <a:p>
            <a:endParaRPr lang="en-US"/>
          </a:p>
        </p:txBody>
      </p:sp>
      <p:sp>
        <p:nvSpPr>
          <p:cNvPr id="92" name="Slide Number Placeholder 91"/>
          <p:cNvSpPr>
            <a:spLocks noGrp="1"/>
          </p:cNvSpPr>
          <p:nvPr>
            <p:ph type="sldNum" sz="quarter" idx="12"/>
          </p:nvPr>
        </p:nvSpPr>
        <p:spPr/>
        <p:txBody>
          <a:bodyPr/>
          <a:lstStyle/>
          <a:p>
            <a:fld id="{C1E2F743-9176-474C-94E7-433E26C35CCE}"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24300AC-18AB-406C-A77E-A11922BA3FD3}" type="datetimeFigureOut">
              <a:rPr lang="en-US" smtClean="0"/>
              <a:t>3/11/2013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E2F743-9176-474C-94E7-433E26C35CCE}"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24300AC-18AB-406C-A77E-A11922BA3FD3}" type="datetimeFigureOut">
              <a:rPr lang="en-US" smtClean="0"/>
              <a:t>3/11/2013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E2F743-9176-474C-94E7-433E26C35CCE}"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24300AC-18AB-406C-A77E-A11922BA3FD3}" type="datetimeFigureOut">
              <a:rPr lang="en-US" smtClean="0"/>
              <a:t>3/11/2013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E2F743-9176-474C-94E7-433E26C35CCE}"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24300AC-18AB-406C-A77E-A11922BA3FD3}" type="datetimeFigureOut">
              <a:rPr lang="en-US" smtClean="0"/>
              <a:t>3/11/2013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E2F743-9176-474C-94E7-433E26C35CCE}"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3" name="Content Placeholder 2"/>
          <p:cNvSpPr>
            <a:spLocks noGrp="1"/>
          </p:cNvSpPr>
          <p:nvPr>
            <p:ph idx="1"/>
          </p:nvPr>
        </p:nvSpPr>
        <p:spPr>
          <a:xfrm>
            <a:off x="3200400" y="273050"/>
            <a:ext cx="54864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124300AC-18AB-406C-A77E-A11922BA3FD3}" type="datetimeFigureOut">
              <a:rPr lang="en-US" smtClean="0"/>
              <a:t>3/11/2013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E2F743-9176-474C-94E7-433E26C35CCE}" type="slidenum">
              <a:rPr lang="en-US" smtClean="0"/>
              <a:t>‹#›</a:t>
            </a:fld>
            <a:endParaRPr lang="en-US"/>
          </a:p>
        </p:txBody>
      </p:sp>
      <p:sp>
        <p:nvSpPr>
          <p:cNvPr id="37" name="Rectangle 36"/>
          <p:cNvSpPr/>
          <p:nvPr/>
        </p:nvSpPr>
        <p:spPr>
          <a:xfrm>
            <a:off x="0" y="1563624"/>
            <a:ext cx="2761488" cy="3313176"/>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Tw Cen MT"/>
              <a:ea typeface="+mn-ea"/>
              <a:cs typeface="+mn-cs"/>
            </a:endParaRPr>
          </a:p>
        </p:txBody>
      </p:sp>
      <p:cxnSp>
        <p:nvCxnSpPr>
          <p:cNvPr id="39" name="Straight Connector 38"/>
          <p:cNvCxnSpPr/>
          <p:nvPr/>
        </p:nvCxnSpPr>
        <p:spPr>
          <a:xfrm rot="5400000">
            <a:off x="1128157" y="3221339"/>
            <a:ext cx="3017520" cy="794"/>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a:off x="0" y="1712976"/>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a:off x="0" y="4733544"/>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152400" y="1901952"/>
            <a:ext cx="2377440" cy="1371600"/>
          </a:xfrm>
        </p:spPr>
        <p:txBody>
          <a:bodyPr anchor="b">
            <a:normAutofit/>
          </a:bodyPr>
          <a:lstStyle>
            <a:lvl1pPr algn="l" defTabSz="914400" rtl="0" eaLnBrk="1" latinLnBrk="0" hangingPunct="1">
              <a:spcBef>
                <a:spcPct val="0"/>
              </a:spcBef>
              <a:buNone/>
              <a:tabLst>
                <a:tab pos="3830638" algn="l"/>
              </a:tabLst>
              <a:defRPr lang="en-US" sz="2600" b="1" kern="1200" cap="none" spc="20" baseline="0" dirty="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latin typeface="+mj-lt"/>
                <a:ea typeface="+mj-ea"/>
                <a:cs typeface="+mj-cs"/>
              </a:defRPr>
            </a:lvl1pPr>
          </a:lstStyle>
          <a:p>
            <a:r>
              <a:rPr lang="en-US" smtClean="0"/>
              <a:t>Click to edit Master title style</a:t>
            </a:r>
            <a:endParaRPr lang="en-US" dirty="0"/>
          </a:p>
        </p:txBody>
      </p:sp>
      <p:sp>
        <p:nvSpPr>
          <p:cNvPr id="4" name="Text Placeholder 3"/>
          <p:cNvSpPr>
            <a:spLocks noGrp="1"/>
          </p:cNvSpPr>
          <p:nvPr>
            <p:ph type="body" sz="half" idx="2"/>
          </p:nvPr>
        </p:nvSpPr>
        <p:spPr>
          <a:xfrm>
            <a:off x="152400" y="3273552"/>
            <a:ext cx="2377440" cy="1371600"/>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3200400" y="381000"/>
            <a:ext cx="5562600" cy="5638800"/>
          </a:xfrm>
          <a:solidFill>
            <a:schemeClr val="bg2"/>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5" name="Date Placeholder 4"/>
          <p:cNvSpPr>
            <a:spLocks noGrp="1"/>
          </p:cNvSpPr>
          <p:nvPr>
            <p:ph type="dt" sz="half" idx="10"/>
          </p:nvPr>
        </p:nvSpPr>
        <p:spPr/>
        <p:txBody>
          <a:bodyPr/>
          <a:lstStyle/>
          <a:p>
            <a:fld id="{124300AC-18AB-406C-A77E-A11922BA3FD3}" type="datetimeFigureOut">
              <a:rPr lang="en-US" smtClean="0"/>
              <a:t>3/11/2013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E2F743-9176-474C-94E7-433E26C35CCE}" type="slidenum">
              <a:rPr lang="en-US" smtClean="0"/>
              <a:t>‹#›</a:t>
            </a:fld>
            <a:endParaRPr lang="en-US"/>
          </a:p>
        </p:txBody>
      </p:sp>
      <p:sp>
        <p:nvSpPr>
          <p:cNvPr id="33" name="Rectangle 32"/>
          <p:cNvSpPr/>
          <p:nvPr/>
        </p:nvSpPr>
        <p:spPr>
          <a:xfrm>
            <a:off x="0" y="1563624"/>
            <a:ext cx="2761488" cy="3313176"/>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Tw Cen MT"/>
              <a:ea typeface="+mn-ea"/>
              <a:cs typeface="+mn-cs"/>
            </a:endParaRPr>
          </a:p>
        </p:txBody>
      </p:sp>
      <p:cxnSp>
        <p:nvCxnSpPr>
          <p:cNvPr id="34" name="Straight Connector 33"/>
          <p:cNvCxnSpPr/>
          <p:nvPr/>
        </p:nvCxnSpPr>
        <p:spPr>
          <a:xfrm rot="5400000">
            <a:off x="1128157" y="3221339"/>
            <a:ext cx="3017520" cy="794"/>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a:off x="0" y="1712976"/>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p:nvCxnSpPr>
        <p:spPr>
          <a:xfrm>
            <a:off x="0" y="4733544"/>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155448" y="1905000"/>
            <a:ext cx="2377440" cy="1371600"/>
          </a:xfrm>
        </p:spPr>
        <p:txBody>
          <a:bodyPr anchor="b">
            <a:normAutofit/>
          </a:bodyPr>
          <a:lstStyle>
            <a:lvl1pPr algn="l">
              <a:defRPr sz="2600" b="1" cap="none" spc="20" baseline="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defRPr>
            </a:lvl1pPr>
          </a:lstStyle>
          <a:p>
            <a:r>
              <a:rPr lang="en-US" smtClean="0"/>
              <a:t>Click to edit Master title style</a:t>
            </a:r>
            <a:endParaRPr lang="en-US" dirty="0"/>
          </a:p>
        </p:txBody>
      </p:sp>
      <p:sp>
        <p:nvSpPr>
          <p:cNvPr id="4" name="Text Placeholder 3"/>
          <p:cNvSpPr>
            <a:spLocks noGrp="1"/>
          </p:cNvSpPr>
          <p:nvPr>
            <p:ph type="body" sz="half" idx="2"/>
          </p:nvPr>
        </p:nvSpPr>
        <p:spPr>
          <a:xfrm>
            <a:off x="152400" y="3276600"/>
            <a:ext cx="2377440" cy="1371600"/>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90" name="Rectangle 189"/>
          <p:cNvSpPr/>
          <p:nvPr/>
        </p:nvSpPr>
        <p:spPr>
          <a:xfrm>
            <a:off x="149352" y="137160"/>
            <a:ext cx="8869680" cy="6583680"/>
          </a:xfrm>
          <a:prstGeom prst="rect">
            <a:avLst/>
          </a:prstGeom>
          <a:noFill/>
          <a:ln w="19050" cmpd="sng">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Tw Cen MT"/>
              <a:ea typeface="+mn-ea"/>
              <a:cs typeface="+mn-cs"/>
            </a:endParaRPr>
          </a:p>
        </p:txBody>
      </p:sp>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457200" y="6312408"/>
            <a:ext cx="2133600" cy="365125"/>
          </a:xfrm>
          <a:prstGeom prst="rect">
            <a:avLst/>
          </a:prstGeom>
        </p:spPr>
        <p:txBody>
          <a:bodyPr vert="horz" lIns="91440" tIns="45720" rIns="91440" bIns="45720" rtlCol="0" anchor="ctr"/>
          <a:lstStyle>
            <a:lvl1pPr algn="l">
              <a:defRPr sz="1200">
                <a:solidFill>
                  <a:schemeClr val="tx2"/>
                </a:solidFill>
              </a:defRPr>
            </a:lvl1pPr>
          </a:lstStyle>
          <a:p>
            <a:fld id="{124300AC-18AB-406C-A77E-A11922BA3FD3}" type="datetimeFigureOut">
              <a:rPr lang="en-US" smtClean="0"/>
              <a:t>3/11/2013</a:t>
            </a:fld>
            <a:endParaRPr lang="en-US"/>
          </a:p>
        </p:txBody>
      </p:sp>
      <p:sp>
        <p:nvSpPr>
          <p:cNvPr id="5" name="Footer Placeholder 4"/>
          <p:cNvSpPr>
            <a:spLocks noGrp="1"/>
          </p:cNvSpPr>
          <p:nvPr>
            <p:ph type="ftr" sz="quarter" idx="3"/>
          </p:nvPr>
        </p:nvSpPr>
        <p:spPr>
          <a:xfrm>
            <a:off x="2831123" y="6312408"/>
            <a:ext cx="3481754" cy="365125"/>
          </a:xfrm>
          <a:prstGeom prst="rect">
            <a:avLst/>
          </a:prstGeom>
        </p:spPr>
        <p:txBody>
          <a:bodyPr vert="horz" lIns="91440" tIns="45720" rIns="91440" bIns="45720" rtlCol="0" anchor="ctr"/>
          <a:lstStyle>
            <a:lvl1pPr algn="ctr">
              <a:defRPr sz="1200">
                <a:solidFill>
                  <a:schemeClr val="tx2"/>
                </a:solidFill>
              </a:defRPr>
            </a:lvl1pPr>
          </a:lstStyle>
          <a:p>
            <a:endParaRPr lang="en-US"/>
          </a:p>
        </p:txBody>
      </p:sp>
      <p:sp>
        <p:nvSpPr>
          <p:cNvPr id="6" name="Slide Number Placeholder 5"/>
          <p:cNvSpPr>
            <a:spLocks noGrp="1"/>
          </p:cNvSpPr>
          <p:nvPr>
            <p:ph type="sldNum" sz="quarter" idx="4"/>
          </p:nvPr>
        </p:nvSpPr>
        <p:spPr>
          <a:xfrm>
            <a:off x="6553200" y="6312408"/>
            <a:ext cx="2133600" cy="365125"/>
          </a:xfrm>
          <a:prstGeom prst="rect">
            <a:avLst/>
          </a:prstGeom>
        </p:spPr>
        <p:txBody>
          <a:bodyPr vert="horz" lIns="91440" tIns="45720" rIns="91440" bIns="45720" rtlCol="0" anchor="ctr"/>
          <a:lstStyle>
            <a:lvl1pPr algn="r">
              <a:defRPr sz="1200">
                <a:solidFill>
                  <a:schemeClr val="tx2"/>
                </a:solidFill>
              </a:defRPr>
            </a:lvl1pPr>
          </a:lstStyle>
          <a:p>
            <a:fld id="{C1E2F743-9176-474C-94E7-433E26C35CCE}" type="slidenum">
              <a:rPr lang="en-US" smtClean="0"/>
              <a:t>‹#›</a:t>
            </a:fld>
            <a:endParaRPr lang="en-US"/>
          </a:p>
        </p:txBody>
      </p:sp>
    </p:spTree>
  </p:cSld>
  <p:clrMap bg1="dk1" tx1="lt1" bg2="dk2" tx2="lt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defTabSz="914400" rtl="0" eaLnBrk="1" latinLnBrk="0" hangingPunct="1">
        <a:spcBef>
          <a:spcPct val="0"/>
        </a:spcBef>
        <a:buNone/>
        <a:tabLst>
          <a:tab pos="3830638" algn="l"/>
        </a:tabLst>
        <a:defRPr sz="3600" b="1" kern="1200" cap="none" spc="50">
          <a:ln w="13335" cmpd="sng">
            <a:solidFill>
              <a:schemeClr val="accent1">
                <a:lumMod val="50000"/>
              </a:schemeClr>
            </a:solidFill>
            <a:prstDash val="solid"/>
          </a:ln>
          <a:solidFill>
            <a:schemeClr val="accent6">
              <a:tint val="1000"/>
            </a:schemeClr>
          </a:solidFill>
          <a:effectLst/>
          <a:latin typeface="+mj-lt"/>
          <a:ea typeface="+mj-ea"/>
          <a:cs typeface="+mj-cs"/>
        </a:defRPr>
      </a:lvl1pPr>
    </p:titleStyle>
    <p:bodyStyle>
      <a:lvl1pPr marL="274320" indent="-274320" algn="l" defTabSz="914400" rtl="0" eaLnBrk="1" latinLnBrk="0" hangingPunct="1">
        <a:spcBef>
          <a:spcPct val="20000"/>
        </a:spcBef>
        <a:buClr>
          <a:schemeClr val="accent1">
            <a:lumMod val="60000"/>
            <a:lumOff val="40000"/>
          </a:schemeClr>
        </a:buClr>
        <a:buFont typeface="Arial" pitchFamily="34" charset="0"/>
        <a:buChar char="•"/>
        <a:defRPr sz="2400" kern="1200">
          <a:solidFill>
            <a:schemeClr val="tx2"/>
          </a:solidFill>
          <a:latin typeface="+mn-lt"/>
          <a:ea typeface="+mn-ea"/>
          <a:cs typeface="+mn-cs"/>
        </a:defRPr>
      </a:lvl1pPr>
      <a:lvl2pPr marL="548640" indent="-182880" algn="l" defTabSz="914400" rtl="0" eaLnBrk="1" latinLnBrk="0" hangingPunct="1">
        <a:spcBef>
          <a:spcPct val="20000"/>
        </a:spcBef>
        <a:buClr>
          <a:schemeClr val="accent1">
            <a:lumMod val="60000"/>
            <a:lumOff val="40000"/>
          </a:schemeClr>
        </a:buClr>
        <a:buFont typeface="Arial" pitchFamily="34" charset="0"/>
        <a:buChar char="•"/>
        <a:defRPr sz="2000" kern="1200">
          <a:solidFill>
            <a:schemeClr val="tx1"/>
          </a:solidFill>
          <a:latin typeface="+mn-lt"/>
          <a:ea typeface="+mn-ea"/>
          <a:cs typeface="+mn-cs"/>
        </a:defRPr>
      </a:lvl2pPr>
      <a:lvl3pPr marL="914400" indent="-228600" algn="l" defTabSz="914400" rtl="0" eaLnBrk="1" latinLnBrk="0" hangingPunct="1">
        <a:spcBef>
          <a:spcPct val="20000"/>
        </a:spcBef>
        <a:buClr>
          <a:schemeClr val="accent2"/>
        </a:buClr>
        <a:buFont typeface="Arial" pitchFamily="34" charset="0"/>
        <a:buChar char="•"/>
        <a:defRPr sz="2000" kern="1200">
          <a:solidFill>
            <a:schemeClr val="tx2"/>
          </a:solidFill>
          <a:latin typeface="+mn-lt"/>
          <a:ea typeface="+mn-ea"/>
          <a:cs typeface="+mn-cs"/>
        </a:defRPr>
      </a:lvl3pPr>
      <a:lvl4pPr marL="118872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4pPr>
      <a:lvl5pPr marL="1463040" indent="-228600" algn="l" defTabSz="914400" rtl="0" eaLnBrk="1" latinLnBrk="0" hangingPunct="1">
        <a:spcBef>
          <a:spcPct val="20000"/>
        </a:spcBef>
        <a:buClr>
          <a:schemeClr val="accent4"/>
        </a:buClr>
        <a:buFont typeface="Arial" pitchFamily="34" charset="0"/>
        <a:buChar char="•"/>
        <a:defRPr sz="1600" kern="1200" baseline="0">
          <a:solidFill>
            <a:schemeClr val="tx2"/>
          </a:solidFill>
          <a:latin typeface="+mn-lt"/>
          <a:ea typeface="+mn-ea"/>
          <a:cs typeface="+mn-cs"/>
        </a:defRPr>
      </a:lvl5pPr>
      <a:lvl6pPr marL="1691640" indent="-182880" algn="l" defTabSz="914400" rtl="0" eaLnBrk="1" latinLnBrk="0" hangingPunct="1">
        <a:spcBef>
          <a:spcPct val="20000"/>
        </a:spcBef>
        <a:buClr>
          <a:schemeClr val="accent5"/>
        </a:buClr>
        <a:buFont typeface="Arial" pitchFamily="34" charset="0"/>
        <a:buChar char="•"/>
        <a:defRPr sz="1600" kern="1200">
          <a:solidFill>
            <a:schemeClr val="tx1"/>
          </a:solidFill>
          <a:latin typeface="+mn-lt"/>
          <a:ea typeface="+mn-ea"/>
          <a:cs typeface="+mn-cs"/>
        </a:defRPr>
      </a:lvl6pPr>
      <a:lvl7pPr marL="1920240" indent="-182880" algn="l" defTabSz="914400" rtl="0" eaLnBrk="1" latinLnBrk="0" hangingPunct="1">
        <a:spcBef>
          <a:spcPct val="20000"/>
        </a:spcBef>
        <a:buClr>
          <a:schemeClr val="accent6"/>
        </a:buClr>
        <a:buFont typeface="Arial" pitchFamily="34" charset="0"/>
        <a:buChar char="•"/>
        <a:defRPr sz="1600" kern="1200">
          <a:solidFill>
            <a:schemeClr val="tx1"/>
          </a:solidFill>
          <a:latin typeface="+mn-lt"/>
          <a:ea typeface="+mn-ea"/>
          <a:cs typeface="+mn-cs"/>
        </a:defRPr>
      </a:lvl7pPr>
      <a:lvl8pPr marL="2148840" indent="-182880" algn="l" defTabSz="914400" rtl="0" eaLnBrk="1" latinLnBrk="0" hangingPunct="1">
        <a:spcBef>
          <a:spcPct val="20000"/>
        </a:spcBef>
        <a:buClr>
          <a:schemeClr val="accent3"/>
        </a:buClr>
        <a:buFont typeface="Arial" pitchFamily="34" charset="0"/>
        <a:buChar char="•"/>
        <a:defRPr sz="1600" kern="1200">
          <a:solidFill>
            <a:schemeClr val="tx1"/>
          </a:solidFill>
          <a:latin typeface="+mn-lt"/>
          <a:ea typeface="+mn-ea"/>
          <a:cs typeface="+mn-cs"/>
        </a:defRPr>
      </a:lvl8pPr>
      <a:lvl9pPr marL="2377440" indent="-182880" algn="l" defTabSz="914400" rtl="0" eaLnBrk="1" latinLnBrk="0" hangingPunct="1">
        <a:spcBef>
          <a:spcPct val="20000"/>
        </a:spcBef>
        <a:buClr>
          <a:schemeClr val="accent6"/>
        </a:buClr>
        <a:buFont typeface="Arial"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8600" y="2286000"/>
            <a:ext cx="4419600" cy="1600327"/>
          </a:xfrm>
        </p:spPr>
        <p:txBody>
          <a:bodyPr>
            <a:normAutofit fontScale="90000"/>
          </a:bodyPr>
          <a:lstStyle/>
          <a:p>
            <a:r>
              <a:rPr lang="en-US" sz="3200" b="0" dirty="0" smtClean="0"/>
              <a:t>Gabrielle </a:t>
            </a:r>
            <a:r>
              <a:rPr lang="en-US" sz="3200" b="0" dirty="0" err="1" smtClean="0"/>
              <a:t>Suchon</a:t>
            </a:r>
            <a:r>
              <a:rPr lang="en-US" sz="2800" dirty="0" smtClean="0"/>
              <a:t/>
            </a:r>
            <a:br>
              <a:rPr lang="en-US" sz="2800" dirty="0" smtClean="0"/>
            </a:br>
            <a:r>
              <a:rPr lang="en-US" sz="3100" dirty="0" smtClean="0"/>
              <a:t>A WOMAN WHO DEFENDS ALL THE PERSONS OF HER SEX</a:t>
            </a:r>
            <a:endParaRPr lang="en-US" sz="3100" dirty="0"/>
          </a:p>
        </p:txBody>
      </p:sp>
      <p:sp>
        <p:nvSpPr>
          <p:cNvPr id="3" name="Subtitle 2"/>
          <p:cNvSpPr>
            <a:spLocks noGrp="1"/>
          </p:cNvSpPr>
          <p:nvPr>
            <p:ph type="subTitle" idx="1"/>
          </p:nvPr>
        </p:nvSpPr>
        <p:spPr>
          <a:xfrm>
            <a:off x="0" y="4038600"/>
            <a:ext cx="4724400" cy="762000"/>
          </a:xfrm>
        </p:spPr>
        <p:txBody>
          <a:bodyPr>
            <a:noAutofit/>
          </a:bodyPr>
          <a:lstStyle/>
          <a:p>
            <a:r>
              <a:rPr lang="en-US" sz="1600" dirty="0" smtClean="0"/>
              <a:t>Pages 131-228 </a:t>
            </a:r>
          </a:p>
          <a:p>
            <a:r>
              <a:rPr lang="en-US" sz="1600" dirty="0" smtClean="0"/>
              <a:t>Rebecca </a:t>
            </a:r>
            <a:r>
              <a:rPr lang="en-US" sz="1600" dirty="0" err="1" smtClean="0"/>
              <a:t>Langmead</a:t>
            </a:r>
            <a:r>
              <a:rPr lang="en-US" sz="1600" dirty="0" smtClean="0"/>
              <a:t>, Landon </a:t>
            </a:r>
            <a:r>
              <a:rPr lang="en-US" sz="1600" dirty="0" err="1" smtClean="0"/>
              <a:t>Poato</a:t>
            </a:r>
            <a:r>
              <a:rPr lang="en-US" sz="1600" dirty="0" smtClean="0"/>
              <a:t>, Joanna  </a:t>
            </a:r>
            <a:r>
              <a:rPr lang="en-US" sz="1600" dirty="0" err="1" smtClean="0"/>
              <a:t>Sabatino</a:t>
            </a:r>
            <a:endParaRPr lang="en-US" sz="1600" dirty="0"/>
          </a:p>
        </p:txBody>
      </p:sp>
    </p:spTree>
    <p:extLst>
      <p:ext uri="{BB962C8B-B14F-4D97-AF65-F5344CB8AC3E}">
        <p14:creationId xmlns:p14="http://schemas.microsoft.com/office/powerpoint/2010/main" val="196589482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28600"/>
            <a:ext cx="9372600" cy="2057400"/>
          </a:xfrm>
        </p:spPr>
        <p:txBody>
          <a:bodyPr>
            <a:normAutofit fontScale="90000"/>
          </a:bodyPr>
          <a:lstStyle/>
          <a:p>
            <a:r>
              <a:rPr lang="en-US" cap="all" dirty="0"/>
              <a:t>From Part III, On Authority: Women can share authority without deviating from the submission they owe to the first sex. </a:t>
            </a:r>
            <a:r>
              <a:rPr lang="en-US" dirty="0"/>
              <a:t/>
            </a:r>
            <a:br>
              <a:rPr lang="en-US" dirty="0"/>
            </a:br>
            <a:endParaRPr lang="en-US" dirty="0"/>
          </a:p>
        </p:txBody>
      </p:sp>
      <p:sp>
        <p:nvSpPr>
          <p:cNvPr id="3" name="Content Placeholder 2"/>
          <p:cNvSpPr>
            <a:spLocks noGrp="1"/>
          </p:cNvSpPr>
          <p:nvPr>
            <p:ph idx="1"/>
          </p:nvPr>
        </p:nvSpPr>
        <p:spPr>
          <a:xfrm>
            <a:off x="152400" y="1922621"/>
            <a:ext cx="8763000" cy="4972571"/>
          </a:xfrm>
        </p:spPr>
        <p:txBody>
          <a:bodyPr>
            <a:normAutofit/>
          </a:bodyPr>
          <a:lstStyle/>
          <a:p>
            <a:pPr marL="0" indent="0">
              <a:buNone/>
            </a:pPr>
            <a:r>
              <a:rPr lang="en-US" dirty="0" smtClean="0"/>
              <a:t>FORWARD</a:t>
            </a:r>
            <a:endParaRPr lang="en-US" dirty="0"/>
          </a:p>
          <a:p>
            <a:r>
              <a:rPr lang="en-US" dirty="0" smtClean="0"/>
              <a:t>Despite </a:t>
            </a:r>
            <a:r>
              <a:rPr lang="en-US" dirty="0" err="1"/>
              <a:t>Suchon’s</a:t>
            </a:r>
            <a:r>
              <a:rPr lang="en-US" dirty="0"/>
              <a:t> argument of women becoming knowledgeable, she is advocating that it is not her intention for women be persuaded and aspire to govern. She has women look GOD and the words of St. Peter who says that women are to be governed and be submissive to any man who has power over them. And that knowledge not be acquired illegally. 191-192.</a:t>
            </a:r>
          </a:p>
          <a:p>
            <a:r>
              <a:rPr lang="en-US" dirty="0"/>
              <a:t>* What </a:t>
            </a:r>
            <a:r>
              <a:rPr lang="en-US" dirty="0" smtClean="0"/>
              <a:t>Is </a:t>
            </a:r>
            <a:r>
              <a:rPr lang="en-US" dirty="0"/>
              <a:t>the role of </a:t>
            </a:r>
            <a:r>
              <a:rPr lang="en-US" dirty="0" err="1"/>
              <a:t>Knolwedge</a:t>
            </a:r>
            <a:r>
              <a:rPr lang="en-US" dirty="0"/>
              <a:t> in a women’s life according to </a:t>
            </a:r>
            <a:r>
              <a:rPr lang="en-US" dirty="0" err="1"/>
              <a:t>Suchon</a:t>
            </a:r>
            <a:r>
              <a:rPr lang="en-US" dirty="0"/>
              <a:t>? </a:t>
            </a:r>
            <a:r>
              <a:rPr lang="en-US" dirty="0" smtClean="0"/>
              <a:t>Note </a:t>
            </a:r>
            <a:r>
              <a:rPr lang="en-US" dirty="0"/>
              <a:t>the quote at the end of the chapter and see how the quote states that a poor main can sit with princes and not become a prince. 192</a:t>
            </a:r>
          </a:p>
          <a:p>
            <a:endParaRPr lang="en-US" dirty="0"/>
          </a:p>
        </p:txBody>
      </p:sp>
      <p:sp>
        <p:nvSpPr>
          <p:cNvPr id="4" name="TextBox 3"/>
          <p:cNvSpPr txBox="1"/>
          <p:nvPr/>
        </p:nvSpPr>
        <p:spPr>
          <a:xfrm>
            <a:off x="8610600" y="6648971"/>
            <a:ext cx="1447800" cy="246221"/>
          </a:xfrm>
          <a:prstGeom prst="rect">
            <a:avLst/>
          </a:prstGeom>
          <a:noFill/>
        </p:spPr>
        <p:txBody>
          <a:bodyPr wrap="square" rtlCol="0">
            <a:spAutoFit/>
          </a:bodyPr>
          <a:lstStyle/>
          <a:p>
            <a:r>
              <a:rPr lang="en-US" sz="1000" dirty="0" smtClean="0"/>
              <a:t>Joanna</a:t>
            </a:r>
            <a:endParaRPr lang="en-US" sz="1000" dirty="0"/>
          </a:p>
        </p:txBody>
      </p:sp>
    </p:spTree>
    <p:extLst>
      <p:ext uri="{BB962C8B-B14F-4D97-AF65-F5344CB8AC3E}">
        <p14:creationId xmlns:p14="http://schemas.microsoft.com/office/powerpoint/2010/main" val="6417189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52400"/>
            <a:ext cx="8839200" cy="6553200"/>
          </a:xfrm>
        </p:spPr>
        <p:txBody>
          <a:bodyPr>
            <a:normAutofit fontScale="92500" lnSpcReduction="20000"/>
          </a:bodyPr>
          <a:lstStyle/>
          <a:p>
            <a:pPr marL="0" indent="0">
              <a:buNone/>
            </a:pPr>
            <a:r>
              <a:rPr lang="en-US" cap="all" dirty="0" smtClean="0"/>
              <a:t>Chapter I - Governance </a:t>
            </a:r>
            <a:r>
              <a:rPr lang="en-US" cap="all" dirty="0"/>
              <a:t>is Established by </a:t>
            </a:r>
            <a:r>
              <a:rPr lang="en-US" cap="all" dirty="0" smtClean="0"/>
              <a:t>GOD</a:t>
            </a:r>
            <a:endParaRPr lang="en-US" cap="all" dirty="0"/>
          </a:p>
          <a:p>
            <a:r>
              <a:rPr lang="en-US" dirty="0" smtClean="0"/>
              <a:t>God </a:t>
            </a:r>
            <a:r>
              <a:rPr lang="en-US" dirty="0"/>
              <a:t>establishes who reigns and is given governance and should be in the interest of men that they work together rather than against each other and a man who resists the order on earth, resists the order of GOD. This is proven further by Jesus’ submitting to Emperors and Monarchs on earth. 193-194.</a:t>
            </a:r>
          </a:p>
          <a:p>
            <a:r>
              <a:rPr lang="en-US" dirty="0" smtClean="0"/>
              <a:t>Rulings </a:t>
            </a:r>
            <a:r>
              <a:rPr lang="en-US" dirty="0"/>
              <a:t>today can be seen as no longer apart of God’s admittance but by man’s malice seeing how men assume the power of throne through conquest and usurpation.</a:t>
            </a:r>
          </a:p>
          <a:p>
            <a:r>
              <a:rPr lang="en-US" dirty="0" smtClean="0"/>
              <a:t>She </a:t>
            </a:r>
            <a:r>
              <a:rPr lang="en-US" dirty="0"/>
              <a:t>brings forth examples from Roman history of despicable families and men who once ruled and makes a fact to state that GOD does not need “the purple or Royalty or the brilliance of wealth to make Heroes and Monarchs.” This means – a man his chosen by God, not by his family or wealth and goes into the biblical take of the crowning of King David. 196-197</a:t>
            </a:r>
          </a:p>
          <a:p>
            <a:r>
              <a:rPr lang="en-US" dirty="0" smtClean="0"/>
              <a:t>For </a:t>
            </a:r>
            <a:r>
              <a:rPr lang="en-US" dirty="0"/>
              <a:t>the sins of the people, they are granted a wicked king as punishment whereas the good are given a noble one. This proves as to how some wicked men become rulers. 198</a:t>
            </a:r>
          </a:p>
          <a:p>
            <a:r>
              <a:rPr lang="en-US" dirty="0" smtClean="0"/>
              <a:t>Women </a:t>
            </a:r>
            <a:r>
              <a:rPr lang="en-US" dirty="0"/>
              <a:t>have been granted governance far more than men would like to admit. In the beginning, GOD gave men and women equal mastery over all that resides under heaven and now men’s power over women is more forced than legitimized.198-199 </a:t>
            </a:r>
          </a:p>
          <a:p>
            <a:endParaRPr lang="en-US" dirty="0"/>
          </a:p>
        </p:txBody>
      </p:sp>
    </p:spTree>
    <p:extLst>
      <p:ext uri="{BB962C8B-B14F-4D97-AF65-F5344CB8AC3E}">
        <p14:creationId xmlns:p14="http://schemas.microsoft.com/office/powerpoint/2010/main" val="402873781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52400"/>
            <a:ext cx="8839200" cy="6553200"/>
          </a:xfrm>
        </p:spPr>
        <p:txBody>
          <a:bodyPr>
            <a:normAutofit fontScale="85000" lnSpcReduction="10000"/>
          </a:bodyPr>
          <a:lstStyle/>
          <a:p>
            <a:pPr marL="0" indent="0">
              <a:buNone/>
            </a:pPr>
            <a:r>
              <a:rPr lang="en-US" cap="all" dirty="0"/>
              <a:t>Chapter </a:t>
            </a:r>
            <a:r>
              <a:rPr lang="en-US" cap="all" dirty="0" smtClean="0"/>
              <a:t>IV - Continuation </a:t>
            </a:r>
            <a:r>
              <a:rPr lang="en-US" cap="all" dirty="0"/>
              <a:t>of the Same Subject (Different Forms of Governance)</a:t>
            </a:r>
          </a:p>
          <a:p>
            <a:r>
              <a:rPr lang="en-US" dirty="0" smtClean="0"/>
              <a:t>Society </a:t>
            </a:r>
            <a:r>
              <a:rPr lang="en-US" dirty="0"/>
              <a:t>would not stand with so many different thinking people and need a ruler to maintain its existence. The loyalty to the king and submitting to those he sends on his behalf for they reward the good and punish evil. This is a part of God’s will that by doing their duty, they can silence and ignore foolish men (As stated by St. Peter) 199</a:t>
            </a:r>
          </a:p>
          <a:p>
            <a:r>
              <a:rPr lang="en-US" dirty="0" smtClean="0"/>
              <a:t>This </a:t>
            </a:r>
            <a:r>
              <a:rPr lang="en-US" dirty="0"/>
              <a:t>is proven in nature such as herding animals have one leader and how there is one sun, one star to follow at night 200</a:t>
            </a:r>
          </a:p>
          <a:p>
            <a:r>
              <a:rPr lang="en-US" dirty="0" smtClean="0"/>
              <a:t>She </a:t>
            </a:r>
            <a:r>
              <a:rPr lang="en-US" dirty="0"/>
              <a:t>brings examples of different kinds or ruling and even Plato’s Republic; in the end falling on Monarchic state as the best and perfect way of rule stating its unity eliminates all confusion with respect to authority and power as well as enlists the wisest and most capable to participate in that power 202 (This could be disputed) </a:t>
            </a:r>
          </a:p>
          <a:p>
            <a:r>
              <a:rPr lang="en-US" dirty="0" smtClean="0"/>
              <a:t>One </a:t>
            </a:r>
            <a:r>
              <a:rPr lang="en-US" dirty="0"/>
              <a:t>should never forget who the first ruler of all power is, GOD, and thus rulers should not seek for things unlawfully for the rulers of men are the servants of GOD as well. 203</a:t>
            </a:r>
          </a:p>
          <a:p>
            <a:r>
              <a:rPr lang="en-US" dirty="0" smtClean="0"/>
              <a:t>Women </a:t>
            </a:r>
            <a:r>
              <a:rPr lang="en-US" dirty="0"/>
              <a:t>are restricted to gain sovereign not by divine right but by laws that deprive them of their power, especially in marriage. However, women can exercise their sovereignty if necessary and </a:t>
            </a:r>
            <a:r>
              <a:rPr lang="en-US" dirty="0" err="1"/>
              <a:t>illegitimize</a:t>
            </a:r>
            <a:r>
              <a:rPr lang="en-US" dirty="0"/>
              <a:t> their husband’s actions. Case in point Mary Stuart of Scots who married her subject. 204</a:t>
            </a:r>
          </a:p>
          <a:p>
            <a:r>
              <a:rPr lang="en-US" dirty="0" smtClean="0"/>
              <a:t>Women </a:t>
            </a:r>
            <a:r>
              <a:rPr lang="en-US" dirty="0"/>
              <a:t>have managed to become visible to the world of politics and one Empress and one group effort to prove the political power of women 205</a:t>
            </a:r>
          </a:p>
          <a:p>
            <a:endParaRPr lang="en-US" dirty="0"/>
          </a:p>
        </p:txBody>
      </p:sp>
    </p:spTree>
    <p:extLst>
      <p:ext uri="{BB962C8B-B14F-4D97-AF65-F5344CB8AC3E}">
        <p14:creationId xmlns:p14="http://schemas.microsoft.com/office/powerpoint/2010/main" val="235086351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52400"/>
            <a:ext cx="8763000" cy="6477000"/>
          </a:xfrm>
        </p:spPr>
        <p:txBody>
          <a:bodyPr>
            <a:normAutofit fontScale="85000" lnSpcReduction="20000"/>
          </a:bodyPr>
          <a:lstStyle/>
          <a:p>
            <a:pPr marL="0" indent="0">
              <a:buNone/>
            </a:pPr>
            <a:r>
              <a:rPr lang="en-US" cap="all" dirty="0"/>
              <a:t>Chapter </a:t>
            </a:r>
            <a:r>
              <a:rPr lang="en-US" cap="all" dirty="0" smtClean="0"/>
              <a:t>X - Women </a:t>
            </a:r>
            <a:r>
              <a:rPr lang="en-US" cap="all" dirty="0"/>
              <a:t>are Capable of </a:t>
            </a:r>
            <a:r>
              <a:rPr lang="en-US" cap="all" dirty="0" smtClean="0"/>
              <a:t>Governing</a:t>
            </a:r>
          </a:p>
          <a:p>
            <a:pPr marL="0" indent="0">
              <a:buNone/>
            </a:pPr>
            <a:endParaRPr lang="en-US" cap="all" dirty="0"/>
          </a:p>
          <a:p>
            <a:r>
              <a:rPr lang="en-US" dirty="0" smtClean="0"/>
              <a:t>Only </a:t>
            </a:r>
            <a:r>
              <a:rPr lang="en-US" dirty="0"/>
              <a:t>laws and customs establish women’s disadvantage in governance when they have a will and capability as strong as men’s 206</a:t>
            </a:r>
          </a:p>
          <a:p>
            <a:r>
              <a:rPr lang="en-US" dirty="0" smtClean="0"/>
              <a:t>From </a:t>
            </a:r>
            <a:r>
              <a:rPr lang="en-US" dirty="0"/>
              <a:t>GOD, women possessed the useful qualities of leadership and is evident by choosing women become prophets for men lacked these capabilities 207.</a:t>
            </a:r>
          </a:p>
          <a:p>
            <a:r>
              <a:rPr lang="en-US" dirty="0" smtClean="0"/>
              <a:t>She </a:t>
            </a:r>
            <a:r>
              <a:rPr lang="en-US" dirty="0"/>
              <a:t>brings up a lot of pagan women as well as Christian to set an example for women’s capabilities of practicing sovereignty and this is because persons of gentle, humane minds are more fit to govern according to Seneca </a:t>
            </a:r>
            <a:r>
              <a:rPr lang="en-US" dirty="0" smtClean="0"/>
              <a:t>211-212</a:t>
            </a:r>
          </a:p>
          <a:p>
            <a:endParaRPr lang="en-US" dirty="0" smtClean="0"/>
          </a:p>
          <a:p>
            <a:pPr marL="0" indent="0">
              <a:buNone/>
            </a:pPr>
            <a:r>
              <a:rPr lang="en-US" cap="all" dirty="0" smtClean="0"/>
              <a:t>Chapter XI - Continuation </a:t>
            </a:r>
            <a:r>
              <a:rPr lang="en-US" cap="all" dirty="0"/>
              <a:t>of the Same Subject [Women are Capable of Governing]</a:t>
            </a:r>
          </a:p>
          <a:p>
            <a:r>
              <a:rPr lang="en-US" dirty="0" smtClean="0"/>
              <a:t>Continues </a:t>
            </a:r>
            <a:r>
              <a:rPr lang="en-US" dirty="0"/>
              <a:t>to bring forth more examples of Women who governed to dispute the claim that women may have the right, they are not always fit to govern to prove that to state women cannot rule is entirely fictitious. 215</a:t>
            </a:r>
          </a:p>
          <a:p>
            <a:r>
              <a:rPr lang="en-US" dirty="0" smtClean="0"/>
              <a:t>Again</a:t>
            </a:r>
            <a:r>
              <a:rPr lang="en-US" dirty="0"/>
              <a:t>, she borrows examples from tales and history</a:t>
            </a:r>
          </a:p>
          <a:p>
            <a:r>
              <a:rPr lang="en-US" dirty="0" smtClean="0"/>
              <a:t>How </a:t>
            </a:r>
            <a:r>
              <a:rPr lang="en-US" dirty="0"/>
              <a:t>the Church has excluded women from positions of power.</a:t>
            </a:r>
          </a:p>
          <a:p>
            <a:r>
              <a:rPr lang="en-US" dirty="0"/>
              <a:t>This could be because men were subjects of women in almost every aspect of daily life and the correction of morals 219</a:t>
            </a:r>
          </a:p>
          <a:p>
            <a:r>
              <a:rPr lang="en-US" dirty="0" smtClean="0"/>
              <a:t>She </a:t>
            </a:r>
            <a:r>
              <a:rPr lang="en-US" dirty="0"/>
              <a:t>uses the example of Joan who disguised herself as a man to support rather than use the fact she had hidden herself as a man to become a subject to prove female strength and power, however </a:t>
            </a:r>
            <a:r>
              <a:rPr lang="en-US" dirty="0" err="1"/>
              <a:t>Suchon</a:t>
            </a:r>
            <a:r>
              <a:rPr lang="en-US" dirty="0"/>
              <a:t> recognizes it as a poor example for it is for the actions of deceit effect moral cause. </a:t>
            </a:r>
          </a:p>
          <a:p>
            <a:endParaRPr lang="en-US" dirty="0"/>
          </a:p>
          <a:p>
            <a:endParaRPr lang="en-US" dirty="0"/>
          </a:p>
          <a:p>
            <a:endParaRPr lang="en-US" dirty="0"/>
          </a:p>
        </p:txBody>
      </p:sp>
    </p:spTree>
    <p:extLst>
      <p:ext uri="{BB962C8B-B14F-4D97-AF65-F5344CB8AC3E}">
        <p14:creationId xmlns:p14="http://schemas.microsoft.com/office/powerpoint/2010/main" val="179464173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52400"/>
            <a:ext cx="8763000" cy="6477000"/>
          </a:xfrm>
        </p:spPr>
        <p:txBody>
          <a:bodyPr>
            <a:normAutofit fontScale="92500" lnSpcReduction="20000"/>
          </a:bodyPr>
          <a:lstStyle/>
          <a:p>
            <a:pPr marL="0" indent="0">
              <a:buNone/>
            </a:pPr>
            <a:r>
              <a:rPr lang="en-US" cap="all" dirty="0"/>
              <a:t>Chapter XV </a:t>
            </a:r>
            <a:r>
              <a:rPr lang="en-US" cap="all" dirty="0" smtClean="0"/>
              <a:t>- On </a:t>
            </a:r>
            <a:r>
              <a:rPr lang="en-US" cap="all" dirty="0"/>
              <a:t>Political </a:t>
            </a:r>
            <a:r>
              <a:rPr lang="en-US" cap="all" dirty="0" smtClean="0"/>
              <a:t>Dependence</a:t>
            </a:r>
          </a:p>
          <a:p>
            <a:pPr marL="0" indent="0">
              <a:buNone/>
            </a:pPr>
            <a:endParaRPr lang="en-US" cap="all" dirty="0"/>
          </a:p>
          <a:p>
            <a:r>
              <a:rPr lang="en-US" dirty="0" smtClean="0"/>
              <a:t>Sex </a:t>
            </a:r>
            <a:r>
              <a:rPr lang="en-US" dirty="0"/>
              <a:t>should have no role in government, only women lack practice in this and for a women as rational creatures, nothing is more painful than to be perpetually dependent. </a:t>
            </a:r>
            <a:r>
              <a:rPr lang="en-US" dirty="0" smtClean="0"/>
              <a:t>221</a:t>
            </a:r>
          </a:p>
          <a:p>
            <a:r>
              <a:rPr lang="en-US" dirty="0" smtClean="0"/>
              <a:t>She </a:t>
            </a:r>
            <a:r>
              <a:rPr lang="en-US" dirty="0"/>
              <a:t>criticizes the actions of men who drove Queen </a:t>
            </a:r>
            <a:r>
              <a:rPr lang="en-US" dirty="0" err="1"/>
              <a:t>Vashti</a:t>
            </a:r>
            <a:r>
              <a:rPr lang="en-US" dirty="0"/>
              <a:t> by saying these ‘wise men’ were only full of food and wine and did not want their wives to see her as an example to refuse their husbands obedience and submission; men declaring their mastery over everything everywhere which is not what originally was God’s intention in creation. These earthly powers create fear and respect rather than love and esteem making forced dependence which causes great pain </a:t>
            </a:r>
            <a:r>
              <a:rPr lang="en-US" dirty="0" smtClean="0"/>
              <a:t>122</a:t>
            </a:r>
          </a:p>
          <a:p>
            <a:r>
              <a:rPr lang="en-US" dirty="0" smtClean="0"/>
              <a:t>The </a:t>
            </a:r>
            <a:r>
              <a:rPr lang="en-US" dirty="0"/>
              <a:t>dependence of women would be more bearable if it was passive but they are forced to respect the power that destroys them (that being men) and is the great of all difficulties </a:t>
            </a:r>
            <a:r>
              <a:rPr lang="en-US" dirty="0" smtClean="0"/>
              <a:t>224</a:t>
            </a:r>
          </a:p>
          <a:p>
            <a:r>
              <a:rPr lang="en-US" dirty="0" err="1" smtClean="0"/>
              <a:t>Suchon</a:t>
            </a:r>
            <a:r>
              <a:rPr lang="en-US" dirty="0" smtClean="0"/>
              <a:t> </a:t>
            </a:r>
            <a:r>
              <a:rPr lang="en-US" dirty="0"/>
              <a:t>claims that women do not enact upon their own desire to command because it often leads to tyranny and injustice and do not thwart the strength of men out of fear of catalyzing men’s indignation against them. </a:t>
            </a:r>
            <a:r>
              <a:rPr lang="en-US" dirty="0" smtClean="0"/>
              <a:t>224</a:t>
            </a:r>
          </a:p>
          <a:p>
            <a:r>
              <a:rPr lang="en-US" dirty="0" smtClean="0"/>
              <a:t>Despite </a:t>
            </a:r>
            <a:r>
              <a:rPr lang="en-US" dirty="0"/>
              <a:t>all this, Men show an appalling contempt for the sex for they believe women will ruin their endeavors and disrupt important matters 225  </a:t>
            </a:r>
          </a:p>
          <a:p>
            <a:endParaRPr lang="en-US" dirty="0"/>
          </a:p>
          <a:p>
            <a:endParaRPr lang="en-US" dirty="0"/>
          </a:p>
        </p:txBody>
      </p:sp>
    </p:spTree>
    <p:extLst>
      <p:ext uri="{BB962C8B-B14F-4D97-AF65-F5344CB8AC3E}">
        <p14:creationId xmlns:p14="http://schemas.microsoft.com/office/powerpoint/2010/main" val="266060974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152400"/>
            <a:ext cx="8229600" cy="808038"/>
          </a:xfrm>
        </p:spPr>
        <p:txBody>
          <a:bodyPr/>
          <a:lstStyle/>
          <a:p>
            <a:r>
              <a:rPr lang="en-US" dirty="0" smtClean="0"/>
              <a:t>DISCUSSION QUESTIONS</a:t>
            </a:r>
            <a:endParaRPr lang="en-US" dirty="0"/>
          </a:p>
        </p:txBody>
      </p:sp>
      <p:sp>
        <p:nvSpPr>
          <p:cNvPr id="3" name="Content Placeholder 2"/>
          <p:cNvSpPr>
            <a:spLocks noGrp="1"/>
          </p:cNvSpPr>
          <p:nvPr>
            <p:ph idx="1"/>
          </p:nvPr>
        </p:nvSpPr>
        <p:spPr>
          <a:xfrm>
            <a:off x="152400" y="762000"/>
            <a:ext cx="8839200" cy="6096000"/>
          </a:xfrm>
        </p:spPr>
        <p:txBody>
          <a:bodyPr>
            <a:normAutofit fontScale="77500" lnSpcReduction="20000"/>
          </a:bodyPr>
          <a:lstStyle/>
          <a:p>
            <a:pPr marL="0" indent="0">
              <a:buNone/>
            </a:pPr>
            <a:endParaRPr lang="en-US" sz="3100" dirty="0"/>
          </a:p>
          <a:p>
            <a:pPr marL="0" indent="0">
              <a:buNone/>
            </a:pPr>
            <a:r>
              <a:rPr lang="en-US" sz="3100" dirty="0"/>
              <a:t>1. </a:t>
            </a:r>
            <a:r>
              <a:rPr lang="en-US" sz="3100" dirty="0" err="1"/>
              <a:t>Suchon</a:t>
            </a:r>
            <a:r>
              <a:rPr lang="en-US" sz="3100" dirty="0"/>
              <a:t> seems to be advocating for advancements in women’s education and agency. However, she makes statements such as “without deviating from the submission they </a:t>
            </a:r>
            <a:r>
              <a:rPr lang="en-US" sz="3100" u="sng" dirty="0"/>
              <a:t>owe</a:t>
            </a:r>
            <a:r>
              <a:rPr lang="en-US" sz="3100" dirty="0"/>
              <a:t> to the first sex (p.190)”. Do you find statements such as these contradictory? Do you know of any other examples throughout the readings where </a:t>
            </a:r>
            <a:r>
              <a:rPr lang="en-US" sz="3100" dirty="0" err="1"/>
              <a:t>Suchon</a:t>
            </a:r>
            <a:r>
              <a:rPr lang="en-US" sz="3100" dirty="0"/>
              <a:t> seems to contract herself? </a:t>
            </a:r>
          </a:p>
          <a:p>
            <a:pPr marL="0" indent="0">
              <a:buNone/>
            </a:pPr>
            <a:endParaRPr lang="en-US" sz="3100" dirty="0"/>
          </a:p>
          <a:p>
            <a:pPr marL="0" indent="0">
              <a:buNone/>
            </a:pPr>
            <a:r>
              <a:rPr lang="en-US" sz="3100" dirty="0"/>
              <a:t>2. In certain cases </a:t>
            </a:r>
            <a:r>
              <a:rPr lang="en-US" sz="3100" dirty="0" err="1"/>
              <a:t>Suchon</a:t>
            </a:r>
            <a:r>
              <a:rPr lang="en-US" sz="3100" dirty="0"/>
              <a:t> uses the scripture from Christianity as examples to support her case of women’s abilities; however, sometimes she uses examples of Greek Mythology to support her claims. Do you think the usage of both Christianity and Greek Mythology could be viewed by some as discrediting to one another? </a:t>
            </a:r>
          </a:p>
          <a:p>
            <a:pPr marL="0" indent="0">
              <a:buNone/>
            </a:pPr>
            <a:endParaRPr lang="en-US" sz="3100" dirty="0"/>
          </a:p>
          <a:p>
            <a:pPr marL="0" indent="0">
              <a:buNone/>
            </a:pPr>
            <a:r>
              <a:rPr lang="en-US" sz="3100" dirty="0"/>
              <a:t>3. On page 185, </a:t>
            </a:r>
            <a:r>
              <a:rPr lang="en-US" sz="3100" dirty="0" err="1"/>
              <a:t>Suchon</a:t>
            </a:r>
            <a:r>
              <a:rPr lang="en-US" sz="3100" dirty="0"/>
              <a:t> claims that although women should have opportunities to learn they should not “frequent places established for men.” Why do you think </a:t>
            </a:r>
            <a:r>
              <a:rPr lang="en-US" sz="3100" dirty="0" err="1"/>
              <a:t>Suchon</a:t>
            </a:r>
            <a:r>
              <a:rPr lang="en-US" sz="3100" dirty="0"/>
              <a:t> who is requesting the entrance of women in education and governance would still support separate spheres for men and </a:t>
            </a:r>
            <a:r>
              <a:rPr lang="en-US" sz="3100" dirty="0" smtClean="0"/>
              <a:t>women?</a:t>
            </a:r>
          </a:p>
          <a:p>
            <a:pPr marL="0" indent="0">
              <a:buNone/>
            </a:pPr>
            <a:endParaRPr lang="en-US" dirty="0"/>
          </a:p>
          <a:p>
            <a:pPr marL="0" indent="0">
              <a:buNone/>
            </a:pPr>
            <a:endParaRPr lang="en-US" dirty="0"/>
          </a:p>
        </p:txBody>
      </p:sp>
    </p:spTree>
    <p:extLst>
      <p:ext uri="{BB962C8B-B14F-4D97-AF65-F5344CB8AC3E}">
        <p14:creationId xmlns:p14="http://schemas.microsoft.com/office/powerpoint/2010/main" val="412500599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609600"/>
            <a:ext cx="8382000" cy="6781800"/>
          </a:xfrm>
        </p:spPr>
        <p:txBody>
          <a:bodyPr>
            <a:normAutofit/>
          </a:bodyPr>
          <a:lstStyle/>
          <a:p>
            <a:r>
              <a:rPr lang="en-US" dirty="0"/>
              <a:t>4. </a:t>
            </a:r>
            <a:r>
              <a:rPr lang="en-US" dirty="0" err="1"/>
              <a:t>Suchon</a:t>
            </a:r>
            <a:r>
              <a:rPr lang="en-US" dirty="0"/>
              <a:t> makes the statement that all kingdoms and rules on Earth are designed and created by GOD. Why bring up pagan examples when discussing female sovereignty? Use pages 206-214 to help you.</a:t>
            </a:r>
          </a:p>
          <a:p>
            <a:endParaRPr lang="en-US" dirty="0"/>
          </a:p>
          <a:p>
            <a:r>
              <a:rPr lang="en-US" dirty="0"/>
              <a:t>5. What can you take away from the poem at the end of Book One? Can it be treated as simply a summary of the book or is there something more? What can the mood of the poem tell you about </a:t>
            </a:r>
            <a:r>
              <a:rPr lang="en-US" dirty="0" err="1"/>
              <a:t>Suchon</a:t>
            </a:r>
            <a:r>
              <a:rPr lang="en-US" dirty="0"/>
              <a:t>? </a:t>
            </a:r>
            <a:r>
              <a:rPr lang="en-US" dirty="0" err="1"/>
              <a:t>Pg</a:t>
            </a:r>
            <a:r>
              <a:rPr lang="en-US" dirty="0"/>
              <a:t> 227-228</a:t>
            </a:r>
          </a:p>
          <a:p>
            <a:endParaRPr lang="en-US" dirty="0"/>
          </a:p>
          <a:p>
            <a:r>
              <a:rPr lang="en-US" dirty="0"/>
              <a:t>6. Why is </a:t>
            </a:r>
            <a:r>
              <a:rPr lang="en-US" dirty="0" err="1"/>
              <a:t>Suchon</a:t>
            </a:r>
            <a:r>
              <a:rPr lang="en-US" dirty="0"/>
              <a:t> saying that women would be in less pain if their dependence was passive? Would it not make more sense for her to claim that women would be deprived of pain if they were deprived of their dependence? </a:t>
            </a:r>
            <a:r>
              <a:rPr lang="en-US" dirty="0" err="1"/>
              <a:t>Pg</a:t>
            </a:r>
            <a:r>
              <a:rPr lang="en-US" dirty="0"/>
              <a:t> 224 </a:t>
            </a:r>
          </a:p>
          <a:p>
            <a:endParaRPr lang="en-US" dirty="0"/>
          </a:p>
        </p:txBody>
      </p:sp>
    </p:spTree>
    <p:extLst>
      <p:ext uri="{BB962C8B-B14F-4D97-AF65-F5344CB8AC3E}">
        <p14:creationId xmlns:p14="http://schemas.microsoft.com/office/powerpoint/2010/main" val="230419881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74638"/>
            <a:ext cx="8763000" cy="1143000"/>
          </a:xfrm>
        </p:spPr>
        <p:txBody>
          <a:bodyPr>
            <a:noAutofit/>
          </a:bodyPr>
          <a:lstStyle/>
          <a:p>
            <a:pPr algn="ctr"/>
            <a:r>
              <a:rPr lang="en-US" sz="2400" dirty="0"/>
              <a:t>FROM PART II, ON KNOWLEDGE: ALTHOUGH DEPRIVED OF KNOWLEDGE, PERSONS OF THE SEX DO NOT LACK THE NECESSARY QUALITIES TO GAIN KNOWLEDGE.</a:t>
            </a:r>
          </a:p>
        </p:txBody>
      </p:sp>
      <p:sp>
        <p:nvSpPr>
          <p:cNvPr id="3" name="Content Placeholder 2"/>
          <p:cNvSpPr>
            <a:spLocks noGrp="1"/>
          </p:cNvSpPr>
          <p:nvPr>
            <p:ph idx="1"/>
          </p:nvPr>
        </p:nvSpPr>
        <p:spPr>
          <a:xfrm>
            <a:off x="457200" y="1600200"/>
            <a:ext cx="8229600" cy="5029200"/>
          </a:xfrm>
        </p:spPr>
        <p:txBody>
          <a:bodyPr>
            <a:normAutofit fontScale="85000" lnSpcReduction="10000"/>
          </a:bodyPr>
          <a:lstStyle/>
          <a:p>
            <a:pPr marL="0" indent="0">
              <a:buNone/>
            </a:pPr>
            <a:r>
              <a:rPr lang="en-US" b="1" dirty="0" smtClean="0"/>
              <a:t>FORWARD</a:t>
            </a:r>
          </a:p>
          <a:p>
            <a:r>
              <a:rPr lang="en-US" dirty="0" smtClean="0"/>
              <a:t>Knowledge is not only “the </a:t>
            </a:r>
            <a:r>
              <a:rPr lang="en-US" dirty="0"/>
              <a:t>finest quality the human mind can </a:t>
            </a:r>
            <a:r>
              <a:rPr lang="en-US" dirty="0" smtClean="0"/>
              <a:t>possess” but is at the cornerstone of inequality. </a:t>
            </a:r>
          </a:p>
          <a:p>
            <a:r>
              <a:rPr lang="en-US" dirty="0" smtClean="0"/>
              <a:t>Women have the ability, not only to obtain knowledge, but to excel. Though many examples it can be shown that women have the same abilities to learn as men do.</a:t>
            </a:r>
          </a:p>
          <a:p>
            <a:r>
              <a:rPr lang="en-US" dirty="0" smtClean="0"/>
              <a:t>The lack of education provided for women can be viewed as a form of slavery in which men believe they can only govern over ignorant women. </a:t>
            </a:r>
            <a:endParaRPr lang="en-US" dirty="0"/>
          </a:p>
          <a:p>
            <a:r>
              <a:rPr lang="en-US" dirty="0" smtClean="0"/>
              <a:t>Although </a:t>
            </a:r>
            <a:r>
              <a:rPr lang="en-US" dirty="0"/>
              <a:t>men are to blame for the deprivation of knowledge from the female sex, </a:t>
            </a:r>
            <a:r>
              <a:rPr lang="en-US" dirty="0" smtClean="0"/>
              <a:t>women must take some blame for </a:t>
            </a:r>
            <a:r>
              <a:rPr lang="en-US" dirty="0"/>
              <a:t>their own </a:t>
            </a:r>
            <a:r>
              <a:rPr lang="en-US" dirty="0" smtClean="0"/>
              <a:t>ignorance, especially </a:t>
            </a:r>
            <a:r>
              <a:rPr lang="en-US" dirty="0"/>
              <a:t>those whom have the means to escape their ignorance. </a:t>
            </a:r>
          </a:p>
          <a:p>
            <a:r>
              <a:rPr lang="en-US" dirty="0"/>
              <a:t>W</a:t>
            </a:r>
            <a:r>
              <a:rPr lang="en-US" dirty="0" smtClean="0"/>
              <a:t>omen </a:t>
            </a:r>
            <a:r>
              <a:rPr lang="en-US" dirty="0"/>
              <a:t>possess many vices including their indulgence in gossip, luxury, flirtatiousness, vanity and </a:t>
            </a:r>
            <a:r>
              <a:rPr lang="en-US" dirty="0" smtClean="0"/>
              <a:t>greed.</a:t>
            </a:r>
          </a:p>
          <a:p>
            <a:r>
              <a:rPr lang="en-US" dirty="0" smtClean="0"/>
              <a:t>Men </a:t>
            </a:r>
            <a:r>
              <a:rPr lang="en-US" dirty="0"/>
              <a:t>and Women are the same spiritually thus possess the same abilities to knowledge intelligence. This is also looked as a guide to linking knowledge to becoming a perfect Christian.</a:t>
            </a:r>
          </a:p>
          <a:p>
            <a:pPr marL="0" indent="0">
              <a:buNone/>
            </a:pPr>
            <a:endParaRPr lang="en-US" dirty="0" smtClean="0"/>
          </a:p>
        </p:txBody>
      </p:sp>
      <p:sp>
        <p:nvSpPr>
          <p:cNvPr id="4" name="TextBox 3"/>
          <p:cNvSpPr txBox="1"/>
          <p:nvPr/>
        </p:nvSpPr>
        <p:spPr>
          <a:xfrm>
            <a:off x="8582891" y="6658268"/>
            <a:ext cx="1066800" cy="246221"/>
          </a:xfrm>
          <a:prstGeom prst="rect">
            <a:avLst/>
          </a:prstGeom>
          <a:noFill/>
        </p:spPr>
        <p:txBody>
          <a:bodyPr wrap="square" rtlCol="0">
            <a:spAutoFit/>
          </a:bodyPr>
          <a:lstStyle/>
          <a:p>
            <a:r>
              <a:rPr lang="en-US" sz="1000" dirty="0" smtClean="0"/>
              <a:t>Rebecca</a:t>
            </a:r>
            <a:endParaRPr lang="en-US" sz="1000" dirty="0"/>
          </a:p>
        </p:txBody>
      </p:sp>
    </p:spTree>
    <p:extLst>
      <p:ext uri="{BB962C8B-B14F-4D97-AF65-F5344CB8AC3E}">
        <p14:creationId xmlns:p14="http://schemas.microsoft.com/office/powerpoint/2010/main" val="148630475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228600"/>
            <a:ext cx="8382000" cy="6324600"/>
          </a:xfrm>
        </p:spPr>
        <p:txBody>
          <a:bodyPr>
            <a:normAutofit/>
          </a:bodyPr>
          <a:lstStyle/>
          <a:p>
            <a:pPr marL="0" indent="0">
              <a:buNone/>
            </a:pPr>
            <a:r>
              <a:rPr lang="en-US" b="1" dirty="0"/>
              <a:t>CHAPTER 1 – DEFINITION OF KNOWLEDGE</a:t>
            </a:r>
          </a:p>
          <a:p>
            <a:r>
              <a:rPr lang="en-US" dirty="0" err="1" smtClean="0"/>
              <a:t>Suchon</a:t>
            </a:r>
            <a:r>
              <a:rPr lang="en-US" dirty="0" smtClean="0"/>
              <a:t> </a:t>
            </a:r>
            <a:r>
              <a:rPr lang="en-US" dirty="0"/>
              <a:t>consistently references bible verses and quotes to back up her argument. She believes (as the Holy Spirit says) that the happiest man is the one who finds wisdom and obtains knowledge. Believing also that “wisdom” is a gift from the Holy Spirit. 137</a:t>
            </a:r>
          </a:p>
          <a:p>
            <a:r>
              <a:rPr lang="en-US" dirty="0" smtClean="0"/>
              <a:t>Wisdom</a:t>
            </a:r>
            <a:r>
              <a:rPr lang="en-US" dirty="0"/>
              <a:t>, knowledge and intelligence are virtues that enlighten men’s minds. 138</a:t>
            </a:r>
          </a:p>
          <a:p>
            <a:r>
              <a:rPr lang="en-US" dirty="0" smtClean="0"/>
              <a:t>When </a:t>
            </a:r>
            <a:r>
              <a:rPr lang="en-US" dirty="0"/>
              <a:t>stripped down, the best definition of knowledge is: “nothing other than certain and evident understanding of the individual and particular causes of things.” 138 Because it is such a simple definition it has room to contain all sorts of types of knowledge. In saying that, women have many opportunities to obtain knowledge.139</a:t>
            </a:r>
          </a:p>
          <a:p>
            <a:r>
              <a:rPr lang="en-US" dirty="0" smtClean="0"/>
              <a:t>Knowledge </a:t>
            </a:r>
            <a:r>
              <a:rPr lang="en-US" dirty="0"/>
              <a:t>is a “universal quality” given to mankind by God for all to practice. </a:t>
            </a:r>
            <a:r>
              <a:rPr lang="en-US" dirty="0" smtClean="0"/>
              <a:t>140</a:t>
            </a:r>
            <a:endParaRPr lang="en-US" dirty="0"/>
          </a:p>
        </p:txBody>
      </p:sp>
    </p:spTree>
    <p:extLst>
      <p:ext uri="{BB962C8B-B14F-4D97-AF65-F5344CB8AC3E}">
        <p14:creationId xmlns:p14="http://schemas.microsoft.com/office/powerpoint/2010/main" val="58788452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228600"/>
            <a:ext cx="8305800" cy="6629400"/>
          </a:xfrm>
        </p:spPr>
        <p:txBody>
          <a:bodyPr>
            <a:normAutofit fontScale="92500" lnSpcReduction="10000"/>
          </a:bodyPr>
          <a:lstStyle/>
          <a:p>
            <a:pPr marL="0" indent="0">
              <a:buNone/>
            </a:pPr>
            <a:r>
              <a:rPr lang="en-US" b="1" dirty="0"/>
              <a:t>CHAPTER V – OUR NEED TO UNDERSTAND DIVINE </a:t>
            </a:r>
            <a:r>
              <a:rPr lang="en-US" b="1" dirty="0" smtClean="0"/>
              <a:t>TRUTHS</a:t>
            </a:r>
          </a:p>
          <a:p>
            <a:pPr marL="0" indent="0">
              <a:buNone/>
            </a:pPr>
            <a:endParaRPr lang="en-US" b="1" dirty="0"/>
          </a:p>
          <a:p>
            <a:r>
              <a:rPr lang="en-US" dirty="0" smtClean="0"/>
              <a:t>Although </a:t>
            </a:r>
            <a:r>
              <a:rPr lang="en-US" dirty="0"/>
              <a:t>we may never be able to obtain the knowledge held by God we must still strive to obtain knowledge of the divine in order to “elevate our thoughts to heaven”. 141</a:t>
            </a:r>
          </a:p>
          <a:p>
            <a:r>
              <a:rPr lang="en-US" dirty="0" smtClean="0"/>
              <a:t>There </a:t>
            </a:r>
            <a:r>
              <a:rPr lang="en-US" dirty="0"/>
              <a:t>is no greater gift that man can receive than knowledge of the truth. Learning such divine truths will lead us  to salvation 141</a:t>
            </a:r>
          </a:p>
          <a:p>
            <a:r>
              <a:rPr lang="en-US" dirty="0" smtClean="0"/>
              <a:t>Faith </a:t>
            </a:r>
            <a:r>
              <a:rPr lang="en-US" dirty="0"/>
              <a:t>is given equally to men and to women from God. He gives women the “same natural </a:t>
            </a:r>
            <a:r>
              <a:rPr lang="en-US"/>
              <a:t>and </a:t>
            </a:r>
            <a:r>
              <a:rPr lang="en-US" smtClean="0"/>
              <a:t>inborn </a:t>
            </a:r>
            <a:r>
              <a:rPr lang="en-US" dirty="0"/>
              <a:t>tendencies…”. 146 Therefore, women should not be deprived on the subject of religion. 147</a:t>
            </a:r>
          </a:p>
          <a:p>
            <a:r>
              <a:rPr lang="en-US" dirty="0" smtClean="0"/>
              <a:t>The </a:t>
            </a:r>
            <a:r>
              <a:rPr lang="en-US" dirty="0"/>
              <a:t>weakness women possess is not a direct result of their sex, but a result on their inability to be knowledgeable of the divine. Because women are denied this Godly right, they are subject to ignorance. Moreover, those who have obtained knowledge regarding religion and religious scripture are “dismissed as illusions and fantasies.” </a:t>
            </a:r>
            <a:r>
              <a:rPr lang="en-US" dirty="0" smtClean="0"/>
              <a:t>147</a:t>
            </a:r>
          </a:p>
          <a:p>
            <a:r>
              <a:rPr lang="en-US" dirty="0" smtClean="0"/>
              <a:t>Through </a:t>
            </a:r>
            <a:r>
              <a:rPr lang="en-US" dirty="0"/>
              <a:t>reading scripture we can see how women are constantly encouraged to be learned in scripture and divine truths. 148</a:t>
            </a:r>
          </a:p>
          <a:p>
            <a:r>
              <a:rPr lang="en-US" dirty="0" smtClean="0"/>
              <a:t>In </a:t>
            </a:r>
            <a:r>
              <a:rPr lang="en-US" dirty="0"/>
              <a:t>summary, “if women were allowed access, they could become learned in scholasticism or at least not ignore the principle truths it teaches” 149</a:t>
            </a:r>
          </a:p>
          <a:p>
            <a:endParaRPr lang="en-US" dirty="0"/>
          </a:p>
          <a:p>
            <a:endParaRPr lang="en-US" dirty="0"/>
          </a:p>
        </p:txBody>
      </p:sp>
    </p:spTree>
    <p:extLst>
      <p:ext uri="{BB962C8B-B14F-4D97-AF65-F5344CB8AC3E}">
        <p14:creationId xmlns:p14="http://schemas.microsoft.com/office/powerpoint/2010/main" val="132842706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533400"/>
            <a:ext cx="8686800" cy="6629400"/>
          </a:xfrm>
        </p:spPr>
        <p:txBody>
          <a:bodyPr>
            <a:normAutofit/>
          </a:bodyPr>
          <a:lstStyle/>
          <a:p>
            <a:pPr marL="0" indent="0">
              <a:buNone/>
            </a:pPr>
            <a:r>
              <a:rPr lang="en-US" b="1" dirty="0"/>
              <a:t>CHAPTER VII – CONTINUATION OF THE SAME SUBJECT (THE USEFULNESS OF THE HUMAN SCIENCES)</a:t>
            </a:r>
          </a:p>
          <a:p>
            <a:endParaRPr lang="en-US" dirty="0"/>
          </a:p>
          <a:p>
            <a:r>
              <a:rPr lang="en-US" dirty="0" smtClean="0"/>
              <a:t>Through </a:t>
            </a:r>
            <a:r>
              <a:rPr lang="en-US" dirty="0"/>
              <a:t>understanding the human sciences we can obtain useful knowledge that will bring us closer to God. 149</a:t>
            </a:r>
          </a:p>
          <a:p>
            <a:r>
              <a:rPr lang="en-US" dirty="0" smtClean="0"/>
              <a:t>Philosophy </a:t>
            </a:r>
            <a:r>
              <a:rPr lang="en-US" dirty="0"/>
              <a:t>teaches one what is proper and how to maintain and achieve virtue. Without it, “no one can live in peace of mind”. It provides humans with “good counsel” and protects us from “misfortune”. 152</a:t>
            </a:r>
          </a:p>
          <a:p>
            <a:r>
              <a:rPr lang="en-US" dirty="0"/>
              <a:t>W</a:t>
            </a:r>
            <a:r>
              <a:rPr lang="en-US" dirty="0" smtClean="0"/>
              <a:t>omen </a:t>
            </a:r>
            <a:r>
              <a:rPr lang="en-US" dirty="0"/>
              <a:t>are deprived of the ability to learn </a:t>
            </a:r>
            <a:r>
              <a:rPr lang="en-US" dirty="0" smtClean="0"/>
              <a:t>philosophy, therefore, </a:t>
            </a:r>
            <a:r>
              <a:rPr lang="en-US" dirty="0"/>
              <a:t>they are no better than beasts. What makes it worse is that women have the ability to acquire knowledge but not the means to do so. If collages existed for women they would be able to become equally as knowledgeable as men. 155</a:t>
            </a:r>
          </a:p>
          <a:p>
            <a:endParaRPr lang="en-US" dirty="0"/>
          </a:p>
        </p:txBody>
      </p:sp>
    </p:spTree>
    <p:extLst>
      <p:ext uri="{BB962C8B-B14F-4D97-AF65-F5344CB8AC3E}">
        <p14:creationId xmlns:p14="http://schemas.microsoft.com/office/powerpoint/2010/main" val="206371354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52400"/>
            <a:ext cx="8839200" cy="6476394"/>
          </a:xfrm>
        </p:spPr>
        <p:txBody>
          <a:bodyPr>
            <a:normAutofit fontScale="70000" lnSpcReduction="20000"/>
          </a:bodyPr>
          <a:lstStyle/>
          <a:p>
            <a:pPr marL="0" indent="0">
              <a:buNone/>
            </a:pPr>
            <a:r>
              <a:rPr lang="en-US" sz="2600" b="1" cap="all" dirty="0"/>
              <a:t>Chapter </a:t>
            </a:r>
            <a:r>
              <a:rPr lang="en-US" sz="2600" b="1" cap="all" dirty="0" smtClean="0"/>
              <a:t>XX - Persons </a:t>
            </a:r>
            <a:r>
              <a:rPr lang="en-US" sz="2600" b="1" cap="all" dirty="0"/>
              <a:t>of the sex are capable of knowledge:</a:t>
            </a:r>
          </a:p>
          <a:p>
            <a:endParaRPr lang="en-US" sz="2600" dirty="0"/>
          </a:p>
          <a:p>
            <a:r>
              <a:rPr lang="en-US" sz="2600" dirty="0" smtClean="0"/>
              <a:t>Even </a:t>
            </a:r>
            <a:r>
              <a:rPr lang="en-US" sz="2600" dirty="0"/>
              <a:t>the lowliest beings are created by god have a purpose, worth cannot be defined by sex.</a:t>
            </a:r>
          </a:p>
          <a:p>
            <a:r>
              <a:rPr lang="en-US" sz="2600" dirty="0" smtClean="0"/>
              <a:t>Men </a:t>
            </a:r>
            <a:r>
              <a:rPr lang="en-US" sz="2600" dirty="0"/>
              <a:t>boast of their advantages of being superior to women in obtaining knowledge. </a:t>
            </a:r>
          </a:p>
          <a:p>
            <a:r>
              <a:rPr lang="en-US" sz="2600" dirty="0" smtClean="0"/>
              <a:t>Women </a:t>
            </a:r>
            <a:r>
              <a:rPr lang="en-US" sz="2600" dirty="0"/>
              <a:t>are just as capable; they are Rational and Intelligent by nature</a:t>
            </a:r>
          </a:p>
          <a:p>
            <a:r>
              <a:rPr lang="en-US" sz="2600" dirty="0" smtClean="0"/>
              <a:t>The </a:t>
            </a:r>
            <a:r>
              <a:rPr lang="en-US" sz="2600" dirty="0"/>
              <a:t>teachings of god indicate that souls are created equally; women are an extension of man, having been created from the rib of Adam.</a:t>
            </a:r>
          </a:p>
          <a:p>
            <a:r>
              <a:rPr lang="en-US" sz="2600" dirty="0" smtClean="0"/>
              <a:t>“</a:t>
            </a:r>
            <a:r>
              <a:rPr lang="en-US" sz="2600" dirty="0"/>
              <a:t>who could doubt the competence and ability of the sex, whose bodies and souls have the same origin as those of men?” 157</a:t>
            </a:r>
          </a:p>
          <a:p>
            <a:r>
              <a:rPr lang="en-US" sz="2600" dirty="0" smtClean="0"/>
              <a:t>The </a:t>
            </a:r>
            <a:r>
              <a:rPr lang="en-US" sz="2600" dirty="0"/>
              <a:t>creation of Adam and Eve to resemble him supports that women aren’t much different. God created them both and gave them “knowledge and good sense” 159</a:t>
            </a:r>
          </a:p>
          <a:p>
            <a:r>
              <a:rPr lang="en-US" sz="2600" dirty="0" smtClean="0"/>
              <a:t>“</a:t>
            </a:r>
            <a:r>
              <a:rPr lang="en-US" sz="2600" dirty="0"/>
              <a:t>truths are expressed so clearly in scripture that the criticism of envious men is powerless to obscure them.” 159</a:t>
            </a:r>
          </a:p>
          <a:p>
            <a:r>
              <a:rPr lang="en-US" sz="2600" dirty="0" smtClean="0"/>
              <a:t>Women </a:t>
            </a:r>
            <a:r>
              <a:rPr lang="en-US" sz="2600" dirty="0"/>
              <a:t>have been unfairly treated and that the glory of knowledge has been reserved for men. Women are overshadowed by the male dominance in intellectual fields. if given the chance, women are capable of great things.</a:t>
            </a:r>
          </a:p>
          <a:p>
            <a:r>
              <a:rPr lang="en-US" sz="2600" dirty="0" smtClean="0"/>
              <a:t>Biblical </a:t>
            </a:r>
            <a:r>
              <a:rPr lang="en-US" sz="2600" dirty="0"/>
              <a:t>reference highlights the ability of women and the important roles in which they played spreading the word of god.</a:t>
            </a:r>
          </a:p>
          <a:p>
            <a:r>
              <a:rPr lang="en-US" sz="2600" dirty="0" smtClean="0"/>
              <a:t>Important </a:t>
            </a:r>
            <a:r>
              <a:rPr lang="en-US" sz="2600" dirty="0"/>
              <a:t>figures supported an idea of equality, Saint Augustine regarded women as being “on an equal footing with men.” 162</a:t>
            </a:r>
          </a:p>
          <a:p>
            <a:r>
              <a:rPr lang="en-US" sz="2600" dirty="0" smtClean="0"/>
              <a:t>Greek </a:t>
            </a:r>
            <a:r>
              <a:rPr lang="en-US" sz="2600" dirty="0"/>
              <a:t>prophets like Plutarch recognizing women like Sappho’s work to be equal to that of men and in no way influenced by their sex.</a:t>
            </a:r>
          </a:p>
          <a:p>
            <a:r>
              <a:rPr lang="en-US" sz="2600" dirty="0" smtClean="0"/>
              <a:t>Ideas </a:t>
            </a:r>
            <a:r>
              <a:rPr lang="en-US" sz="2600" dirty="0"/>
              <a:t>of women’s natural intelligence and ability, being more refined as girls began to grow at a younger age.</a:t>
            </a:r>
          </a:p>
          <a:p>
            <a:endParaRPr lang="en-US" dirty="0"/>
          </a:p>
        </p:txBody>
      </p:sp>
      <p:sp>
        <p:nvSpPr>
          <p:cNvPr id="4" name="TextBox 3"/>
          <p:cNvSpPr txBox="1"/>
          <p:nvPr/>
        </p:nvSpPr>
        <p:spPr>
          <a:xfrm>
            <a:off x="8631382" y="6628794"/>
            <a:ext cx="1219200" cy="246221"/>
          </a:xfrm>
          <a:prstGeom prst="rect">
            <a:avLst/>
          </a:prstGeom>
          <a:noFill/>
        </p:spPr>
        <p:txBody>
          <a:bodyPr wrap="square" rtlCol="0">
            <a:spAutoFit/>
          </a:bodyPr>
          <a:lstStyle/>
          <a:p>
            <a:r>
              <a:rPr lang="en-US" sz="1000" dirty="0" smtClean="0"/>
              <a:t>Landon</a:t>
            </a:r>
            <a:endParaRPr lang="en-US" sz="1000" dirty="0"/>
          </a:p>
        </p:txBody>
      </p:sp>
    </p:spTree>
    <p:extLst>
      <p:ext uri="{BB962C8B-B14F-4D97-AF65-F5344CB8AC3E}">
        <p14:creationId xmlns:p14="http://schemas.microsoft.com/office/powerpoint/2010/main" val="208865164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228600"/>
            <a:ext cx="8839200" cy="6477000"/>
          </a:xfrm>
        </p:spPr>
        <p:txBody>
          <a:bodyPr>
            <a:normAutofit/>
          </a:bodyPr>
          <a:lstStyle/>
          <a:p>
            <a:pPr marL="0" indent="0">
              <a:buNone/>
            </a:pPr>
            <a:r>
              <a:rPr lang="en-US" cap="all" dirty="0"/>
              <a:t>Chapter </a:t>
            </a:r>
            <a:r>
              <a:rPr lang="en-US" cap="all" dirty="0" smtClean="0"/>
              <a:t>XXI: Several </a:t>
            </a:r>
            <a:r>
              <a:rPr lang="en-US" cap="all" dirty="0"/>
              <a:t>examples of persons of the sex who succeeded in the human </a:t>
            </a:r>
            <a:r>
              <a:rPr lang="en-US" cap="all" dirty="0" smtClean="0"/>
              <a:t>sciences</a:t>
            </a:r>
            <a:endParaRPr lang="en-US" cap="all" dirty="0"/>
          </a:p>
          <a:p>
            <a:endParaRPr lang="en-US" dirty="0"/>
          </a:p>
          <a:p>
            <a:r>
              <a:rPr lang="en-US" dirty="0" smtClean="0"/>
              <a:t>Women </a:t>
            </a:r>
            <a:r>
              <a:rPr lang="en-US" dirty="0"/>
              <a:t>in the bible have done incredible things. They play a significant role in the happenings of scripture</a:t>
            </a:r>
          </a:p>
          <a:p>
            <a:r>
              <a:rPr lang="en-US" dirty="0" smtClean="0"/>
              <a:t>Women’s </a:t>
            </a:r>
            <a:r>
              <a:rPr lang="en-US" dirty="0"/>
              <a:t>intuition has been a thing throughout history, an example being foretelling of the Trojan war and the destruction of Troy.</a:t>
            </a:r>
          </a:p>
          <a:p>
            <a:r>
              <a:rPr lang="en-US" dirty="0" smtClean="0"/>
              <a:t>Examples </a:t>
            </a:r>
            <a:r>
              <a:rPr lang="en-US" dirty="0"/>
              <a:t>of women through history depict beauty of both body and mind</a:t>
            </a:r>
          </a:p>
          <a:p>
            <a:endParaRPr lang="en-US" dirty="0"/>
          </a:p>
          <a:p>
            <a:endParaRPr lang="en-US" dirty="0"/>
          </a:p>
        </p:txBody>
      </p:sp>
    </p:spTree>
    <p:extLst>
      <p:ext uri="{BB962C8B-B14F-4D97-AF65-F5344CB8AC3E}">
        <p14:creationId xmlns:p14="http://schemas.microsoft.com/office/powerpoint/2010/main" val="88265168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228600"/>
            <a:ext cx="8763000" cy="6400800"/>
          </a:xfrm>
        </p:spPr>
        <p:txBody>
          <a:bodyPr>
            <a:normAutofit fontScale="92500" lnSpcReduction="10000"/>
          </a:bodyPr>
          <a:lstStyle/>
          <a:p>
            <a:pPr marL="0" indent="0">
              <a:buNone/>
            </a:pPr>
            <a:r>
              <a:rPr lang="en-US" cap="all" dirty="0"/>
              <a:t>Chapter </a:t>
            </a:r>
            <a:r>
              <a:rPr lang="en-US" cap="all" dirty="0" smtClean="0"/>
              <a:t>XXX: Ignorance </a:t>
            </a:r>
            <a:r>
              <a:rPr lang="en-US" cap="all" dirty="0"/>
              <a:t>is the cause of all the havoc that persons of the sex wreak, most especially by their slander:</a:t>
            </a:r>
          </a:p>
          <a:p>
            <a:endParaRPr lang="en-US" dirty="0"/>
          </a:p>
          <a:p>
            <a:r>
              <a:rPr lang="en-US" dirty="0" smtClean="0"/>
              <a:t>women </a:t>
            </a:r>
            <a:r>
              <a:rPr lang="en-US" dirty="0"/>
              <a:t>find nobility in virtue and the pursuit of knowledge. </a:t>
            </a:r>
          </a:p>
          <a:p>
            <a:r>
              <a:rPr lang="en-US" dirty="0" smtClean="0"/>
              <a:t>Both </a:t>
            </a:r>
            <a:r>
              <a:rPr lang="en-US" dirty="0"/>
              <a:t>men and women can find themselves falling victim to vices although men are more susceptible due to differences in occupation and behavior</a:t>
            </a:r>
          </a:p>
          <a:p>
            <a:r>
              <a:rPr lang="en-US" dirty="0" smtClean="0"/>
              <a:t>Women </a:t>
            </a:r>
            <a:r>
              <a:rPr lang="en-US" dirty="0"/>
              <a:t>take no part in the destruction of other nations, the administering of justice, or involvement in the higher order of the church. Authority leads to corruption, the abuse of power is a quality reserved for men.</a:t>
            </a:r>
          </a:p>
          <a:p>
            <a:r>
              <a:rPr lang="en-US" dirty="0" smtClean="0"/>
              <a:t>Women </a:t>
            </a:r>
            <a:r>
              <a:rPr lang="en-US" dirty="0"/>
              <a:t>are isolated from occupations where corruption is a possibility. Women are better off without being involved in such matters </a:t>
            </a:r>
          </a:p>
          <a:p>
            <a:r>
              <a:rPr lang="en-US" dirty="0" smtClean="0"/>
              <a:t>Major </a:t>
            </a:r>
            <a:r>
              <a:rPr lang="en-US" dirty="0"/>
              <a:t>havoc that women inflict is “divided into four sources: Slander, Vanity, Coquetry and greed.” 176</a:t>
            </a:r>
          </a:p>
          <a:p>
            <a:r>
              <a:rPr lang="en-US" dirty="0" smtClean="0"/>
              <a:t>Gossip </a:t>
            </a:r>
            <a:r>
              <a:rPr lang="en-US" dirty="0"/>
              <a:t>and slander can lead to the defamation of individuals, compromising honor and reputation aiming to “tarnish the good name of those whom they discredit” 177 seen as a deadly poison or a sharpened razor.</a:t>
            </a:r>
          </a:p>
          <a:p>
            <a:r>
              <a:rPr lang="en-US" dirty="0" smtClean="0"/>
              <a:t>Women </a:t>
            </a:r>
            <a:r>
              <a:rPr lang="en-US" dirty="0"/>
              <a:t>are seen to speak more than men; this was interpreted as a sign of weakness, and a result of an unexercised mind. 180</a:t>
            </a:r>
          </a:p>
          <a:p>
            <a:endParaRPr lang="en-US" dirty="0"/>
          </a:p>
        </p:txBody>
      </p:sp>
    </p:spTree>
    <p:extLst>
      <p:ext uri="{BB962C8B-B14F-4D97-AF65-F5344CB8AC3E}">
        <p14:creationId xmlns:p14="http://schemas.microsoft.com/office/powerpoint/2010/main" val="140153106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228600"/>
            <a:ext cx="8763000" cy="6400800"/>
          </a:xfrm>
        </p:spPr>
        <p:txBody>
          <a:bodyPr>
            <a:normAutofit fontScale="85000" lnSpcReduction="10000"/>
          </a:bodyPr>
          <a:lstStyle/>
          <a:p>
            <a:pPr marL="0" indent="0">
              <a:buNone/>
            </a:pPr>
            <a:r>
              <a:rPr lang="en-US" cap="all" dirty="0"/>
              <a:t>Chapter </a:t>
            </a:r>
            <a:r>
              <a:rPr lang="en-US" cap="all" dirty="0" smtClean="0"/>
              <a:t>XL: Continuation </a:t>
            </a:r>
            <a:r>
              <a:rPr lang="en-US" cap="all" dirty="0"/>
              <a:t>of the same subject and Conclusion to the Treatise on Knowledge [Third Objection to the Proposition: Study is Very Difficult and Persons of the Fair Sex Do Not Have the Wherewithal to Devote Themselves to This Work]:</a:t>
            </a:r>
          </a:p>
          <a:p>
            <a:endParaRPr lang="en-US" dirty="0"/>
          </a:p>
          <a:p>
            <a:r>
              <a:rPr lang="en-US" dirty="0" smtClean="0"/>
              <a:t>God </a:t>
            </a:r>
            <a:r>
              <a:rPr lang="en-US" dirty="0"/>
              <a:t>created women and men as equals, yet it is man who deprives women of the opportunity to obtain knowledge and become learned.</a:t>
            </a:r>
          </a:p>
          <a:p>
            <a:r>
              <a:rPr lang="en-US" dirty="0" smtClean="0"/>
              <a:t>“</a:t>
            </a:r>
            <a:r>
              <a:rPr lang="en-US" dirty="0"/>
              <a:t>Women, like men, are endowed with understanding, memory and will.” 184</a:t>
            </a:r>
          </a:p>
          <a:p>
            <a:r>
              <a:rPr lang="en-US" dirty="0" smtClean="0"/>
              <a:t>The </a:t>
            </a:r>
            <a:r>
              <a:rPr lang="en-US" dirty="0"/>
              <a:t>study of the sciences are just as suitable to women</a:t>
            </a:r>
          </a:p>
          <a:p>
            <a:r>
              <a:rPr lang="en-US" dirty="0" smtClean="0"/>
              <a:t>Men </a:t>
            </a:r>
            <a:r>
              <a:rPr lang="en-US" dirty="0"/>
              <a:t>hold these rights as they are seen as the “first born members of mankind.”184</a:t>
            </a:r>
          </a:p>
          <a:p>
            <a:r>
              <a:rPr lang="en-US" dirty="0" smtClean="0"/>
              <a:t>Men </a:t>
            </a:r>
            <a:r>
              <a:rPr lang="en-US" dirty="0"/>
              <a:t>believe this is a just act as women are incapable; ignorance keeps women out of universities, and academic establishments that were created by men. </a:t>
            </a:r>
          </a:p>
          <a:p>
            <a:r>
              <a:rPr lang="en-US" dirty="0" smtClean="0"/>
              <a:t>“</a:t>
            </a:r>
            <a:r>
              <a:rPr lang="en-US" dirty="0"/>
              <a:t>Reasons of the sex does not represent a stable and permanent right that men can claim against women. And yet men do deprive women of all means necessary for the acquisition of knowledge.” 185</a:t>
            </a:r>
          </a:p>
          <a:p>
            <a:r>
              <a:rPr lang="en-US" dirty="0" smtClean="0"/>
              <a:t>Despite </a:t>
            </a:r>
            <a:r>
              <a:rPr lang="en-US" dirty="0"/>
              <a:t>the unfair treatment of women’s education, acts of change fail due to men’s oppression of women and the exclusiveness of universities and colleges.</a:t>
            </a:r>
          </a:p>
          <a:p>
            <a:r>
              <a:rPr lang="en-US" dirty="0" smtClean="0"/>
              <a:t>Women’s </a:t>
            </a:r>
            <a:r>
              <a:rPr lang="en-US" dirty="0"/>
              <a:t>capability of acquiring knowledge is determined by men’s “petty reasons and bad customs that turn women away from studying and learning.”188</a:t>
            </a:r>
          </a:p>
          <a:p>
            <a:endParaRPr lang="en-US" dirty="0"/>
          </a:p>
        </p:txBody>
      </p:sp>
    </p:spTree>
    <p:extLst>
      <p:ext uri="{BB962C8B-B14F-4D97-AF65-F5344CB8AC3E}">
        <p14:creationId xmlns:p14="http://schemas.microsoft.com/office/powerpoint/2010/main" val="2717351661"/>
      </p:ext>
    </p:extLst>
  </p:cSld>
  <p:clrMapOvr>
    <a:masterClrMapping/>
  </p:clrMapOvr>
  <p:timing>
    <p:tnLst>
      <p:par>
        <p:cTn id="1" dur="indefinite" restart="never" nodeType="tmRoot"/>
      </p:par>
    </p:tnLst>
  </p:timing>
</p:sld>
</file>

<file path=ppt/theme/theme1.xml><?xml version="1.0" encoding="utf-8"?>
<a:theme xmlns:a="http://schemas.openxmlformats.org/drawingml/2006/main" name="Thatch">
  <a:themeElements>
    <a:clrScheme name="Thatch">
      <a:dk1>
        <a:sysClr val="windowText" lastClr="000000"/>
      </a:dk1>
      <a:lt1>
        <a:sysClr val="window" lastClr="FFFFFF"/>
      </a:lt1>
      <a:dk2>
        <a:srgbClr val="1D3641"/>
      </a:dk2>
      <a:lt2>
        <a:srgbClr val="DFE6D0"/>
      </a:lt2>
      <a:accent1>
        <a:srgbClr val="759AA5"/>
      </a:accent1>
      <a:accent2>
        <a:srgbClr val="CFC60D"/>
      </a:accent2>
      <a:accent3>
        <a:srgbClr val="99987F"/>
      </a:accent3>
      <a:accent4>
        <a:srgbClr val="90AC97"/>
      </a:accent4>
      <a:accent5>
        <a:srgbClr val="FFAD1C"/>
      </a:accent5>
      <a:accent6>
        <a:srgbClr val="B9AB6F"/>
      </a:accent6>
      <a:hlink>
        <a:srgbClr val="66AACD"/>
      </a:hlink>
      <a:folHlink>
        <a:srgbClr val="809DB3"/>
      </a:folHlink>
    </a:clrScheme>
    <a:fontScheme name="Median">
      <a:majorFont>
        <a:latin typeface="Tw Cen MT"/>
        <a:ea typeface=""/>
        <a:cs typeface=""/>
        <a:font script="Grek" typeface="Calibri"/>
        <a:font script="Cyrl" typeface="Calibri"/>
        <a:font script="Jpan" typeface="HG創英角ｺﾞｼｯｸUB"/>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a:ea typeface=""/>
        <a:cs typeface=""/>
        <a:font script="Grek" typeface="Calibri"/>
        <a:font script="Cyrl" typeface="Calibri"/>
        <a:font script="Jpan" typeface="HG創英角ｺﾞｼｯｸUB"/>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Thatch">
      <a:fillStyleLst>
        <a:solidFill>
          <a:schemeClr val="phClr"/>
        </a:solidFill>
        <a:gradFill rotWithShape="1">
          <a:gsLst>
            <a:gs pos="0">
              <a:schemeClr val="phClr">
                <a:tint val="79000"/>
                <a:satMod val="180000"/>
              </a:schemeClr>
            </a:gs>
            <a:gs pos="65000">
              <a:schemeClr val="phClr">
                <a:tint val="52000"/>
                <a:satMod val="250000"/>
              </a:schemeClr>
            </a:gs>
            <a:gs pos="100000">
              <a:schemeClr val="phClr">
                <a:tint val="29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15875" cap="flat" cmpd="sng" algn="ctr">
          <a:solidFill>
            <a:schemeClr val="phClr"/>
          </a:solidFill>
          <a:prstDash val="solid"/>
        </a:ln>
        <a:ln w="38100" cap="flat" cmpd="sng" algn="ctr">
          <a:solidFill>
            <a:schemeClr val="phClr"/>
          </a:solidFill>
          <a:prstDash val="solid"/>
        </a:ln>
      </a:lnStyleLst>
      <a:effectStyleLst>
        <a:effectStyle>
          <a:effectLst>
            <a:outerShdw blurRad="63500" dist="25400" dir="5400000" rotWithShape="0">
              <a:srgbClr val="000000">
                <a:alpha val="43000"/>
              </a:srgbClr>
            </a:outerShdw>
          </a:effectLst>
        </a:effectStyle>
        <a:effectStyle>
          <a:effectLst>
            <a:outerShdw blurRad="63500" dist="25400" dir="5400000" rotWithShape="0">
              <a:srgbClr val="000000">
                <a:alpha val="43000"/>
              </a:srgbClr>
            </a:outerShdw>
          </a:effectLst>
          <a:scene3d>
            <a:camera prst="orthographicFront">
              <a:rot lat="0" lon="0" rev="0"/>
            </a:camera>
            <a:lightRig rig="brightRoom" dir="t">
              <a:rot lat="0" lon="0" rev="8700000"/>
            </a:lightRig>
          </a:scene3d>
          <a:sp3d contourW="12700" prstMaterial="dkEdge">
            <a:bevelT w="0" h="0" prst="relaxedInset"/>
            <a:contourClr>
              <a:schemeClr val="phClr">
                <a:shade val="65000"/>
                <a:satMod val="150000"/>
              </a:schemeClr>
            </a:contourClr>
          </a:sp3d>
        </a:effectStyle>
        <a:effectStyle>
          <a:effectLst>
            <a:outerShdw blurRad="63500" dist="25400" dir="5400000" rotWithShape="0">
              <a:srgbClr val="000000">
                <a:alpha val="43000"/>
              </a:srgbClr>
            </a:outerShdw>
          </a:effectLst>
          <a:scene3d>
            <a:camera prst="orthographicFront">
              <a:rot lat="0" lon="0" rev="0"/>
            </a:camera>
            <a:lightRig rig="glow" dir="t">
              <a:rot lat="0" lon="0" rev="13200000"/>
            </a:lightRig>
          </a:scene3d>
          <a:sp3d prstMaterial="dkEdge">
            <a:bevelT w="63500" h="50800" prst="relaxedInset"/>
          </a:sp3d>
        </a:effectStyle>
      </a:effectStyleLst>
      <a:bgFillStyleLst>
        <a:solidFill>
          <a:schemeClr val="phClr"/>
        </a:solidFill>
        <a:gradFill rotWithShape="1">
          <a:gsLst>
            <a:gs pos="0">
              <a:schemeClr val="phClr">
                <a:tint val="85000"/>
                <a:shade val="95000"/>
                <a:satMod val="200000"/>
              </a:schemeClr>
            </a:gs>
            <a:gs pos="53000">
              <a:schemeClr val="phClr">
                <a:shade val="60000"/>
                <a:satMod val="220000"/>
              </a:schemeClr>
            </a:gs>
            <a:gs pos="100000">
              <a:schemeClr val="phClr">
                <a:shade val="45000"/>
                <a:satMod val="220000"/>
              </a:schemeClr>
            </a:gs>
          </a:gsLst>
          <a:lin ang="16200000" scaled="0"/>
        </a:gradFill>
        <a:gradFill rotWithShape="1">
          <a:gsLst>
            <a:gs pos="0">
              <a:schemeClr val="phClr">
                <a:tint val="83000"/>
                <a:shade val="97000"/>
                <a:satMod val="230000"/>
              </a:schemeClr>
            </a:gs>
            <a:gs pos="100000">
              <a:schemeClr val="phClr">
                <a:shade val="35000"/>
                <a:satMod val="250000"/>
              </a:schemeClr>
            </a:gs>
          </a:gsLst>
          <a:path path="circle">
            <a:fillToRect l="15000" t="50000" r="85000" b="6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Thatch</Template>
  <TotalTime>184</TotalTime>
  <Words>2957</Words>
  <Application>Microsoft Office PowerPoint</Application>
  <PresentationFormat>On-screen Show (4:3)</PresentationFormat>
  <Paragraphs>119</Paragraphs>
  <Slides>16</Slides>
  <Notes>0</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Thatch</vt:lpstr>
      <vt:lpstr>Gabrielle Suchon A WOMAN WHO DEFENDS ALL THE PERSONS OF HER SEX</vt:lpstr>
      <vt:lpstr>FROM PART II, ON KNOWLEDGE: ALTHOUGH DEPRIVED OF KNOWLEDGE, PERSONS OF THE SEX DO NOT LACK THE NECESSARY QUALITIES TO GAIN KNOWLEDGE.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From Part III, On Authority: Women can share authority without deviating from the submission they owe to the first sex.  </vt:lpstr>
      <vt:lpstr>PowerPoint Presentation</vt:lpstr>
      <vt:lpstr>PowerPoint Presentation</vt:lpstr>
      <vt:lpstr>PowerPoint Presentation</vt:lpstr>
      <vt:lpstr>PowerPoint Presentation</vt:lpstr>
      <vt:lpstr>DISCUSSION QUESTIONS</vt:lpstr>
      <vt:lpstr>PowerPoint Presentation</vt:lpstr>
    </vt:vector>
  </TitlesOfParts>
  <Company>Toshiba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Rebecca</dc:creator>
  <cp:lastModifiedBy>Hilmar</cp:lastModifiedBy>
  <cp:revision>31</cp:revision>
  <dcterms:created xsi:type="dcterms:W3CDTF">2013-03-11T04:54:25Z</dcterms:created>
  <dcterms:modified xsi:type="dcterms:W3CDTF">2013-03-11T18:01:08Z</dcterms:modified>
</cp:coreProperties>
</file>